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3" r:id="rId4"/>
    <p:sldId id="292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68" r:id="rId15"/>
    <p:sldId id="269" r:id="rId16"/>
    <p:sldId id="270" r:id="rId17"/>
    <p:sldId id="271" r:id="rId18"/>
    <p:sldId id="294" r:id="rId19"/>
    <p:sldId id="29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9" r:id="rId31"/>
    <p:sldId id="288" r:id="rId32"/>
    <p:sldId id="283" r:id="rId33"/>
    <p:sldId id="284" r:id="rId34"/>
    <p:sldId id="285" r:id="rId35"/>
    <p:sldId id="286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fDd4p/5xzBlCRWiL1GvulHTF1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8BD861-11A5-4413-A433-3BF73719FF2E}">
  <a:tblStyle styleId="{BF8BD861-11A5-4413-A433-3BF73719FF2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790213@gmail.com" userId="11707441ae541ab3" providerId="LiveId" clId="{E10D2FEA-6E0B-48AC-8894-11DE29F5D4B8}"/>
    <pc:docChg chg="undo custSel addSld delSld modSld sldOrd">
      <pc:chgData name="sin790213@gmail.com" userId="11707441ae541ab3" providerId="LiveId" clId="{E10D2FEA-6E0B-48AC-8894-11DE29F5D4B8}" dt="2023-08-21T08:17:29.644" v="1842" actId="20577"/>
      <pc:docMkLst>
        <pc:docMk/>
      </pc:docMkLst>
      <pc:sldChg chg="addSp delSp modSp mod modClrScheme chgLayout">
        <pc:chgData name="sin790213@gmail.com" userId="11707441ae541ab3" providerId="LiveId" clId="{E10D2FEA-6E0B-48AC-8894-11DE29F5D4B8}" dt="2023-08-16T06:52:19.606" v="166" actId="1076"/>
        <pc:sldMkLst>
          <pc:docMk/>
          <pc:sldMk cId="0" sldId="256"/>
        </pc:sldMkLst>
        <pc:spChg chg="add del mod ord">
          <ac:chgData name="sin790213@gmail.com" userId="11707441ae541ab3" providerId="LiveId" clId="{E10D2FEA-6E0B-48AC-8894-11DE29F5D4B8}" dt="2023-08-16T06:51:52.827" v="161" actId="700"/>
          <ac:spMkLst>
            <pc:docMk/>
            <pc:sldMk cId="0" sldId="256"/>
            <ac:spMk id="2" creationId="{B3ACC547-A236-42B1-8B62-E7DAC3D2222E}"/>
          </ac:spMkLst>
        </pc:spChg>
        <pc:spChg chg="add del mod ord">
          <ac:chgData name="sin790213@gmail.com" userId="11707441ae541ab3" providerId="LiveId" clId="{E10D2FEA-6E0B-48AC-8894-11DE29F5D4B8}" dt="2023-08-16T06:52:01.281" v="164" actId="700"/>
          <ac:spMkLst>
            <pc:docMk/>
            <pc:sldMk cId="0" sldId="256"/>
            <ac:spMk id="3" creationId="{D9337A7A-F8FF-4EE8-88C3-225F2ADC7F11}"/>
          </ac:spMkLst>
        </pc:spChg>
        <pc:spChg chg="mod ord">
          <ac:chgData name="sin790213@gmail.com" userId="11707441ae541ab3" providerId="LiveId" clId="{E10D2FEA-6E0B-48AC-8894-11DE29F5D4B8}" dt="2023-08-16T06:52:12.429" v="165" actId="14100"/>
          <ac:spMkLst>
            <pc:docMk/>
            <pc:sldMk cId="0" sldId="256"/>
            <ac:spMk id="113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6:52:01.281" v="164" actId="700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sin790213@gmail.com" userId="11707441ae541ab3" providerId="LiveId" clId="{E10D2FEA-6E0B-48AC-8894-11DE29F5D4B8}" dt="2023-08-16T06:52:19.606" v="166" actId="1076"/>
          <ac:spMkLst>
            <pc:docMk/>
            <pc:sldMk cId="0" sldId="256"/>
            <ac:spMk id="116" creationId="{00000000-0000-0000-0000-000000000000}"/>
          </ac:spMkLst>
        </pc:spChg>
      </pc:sldChg>
      <pc:sldChg chg="addSp delSp modSp mod modClrScheme chgLayout">
        <pc:chgData name="sin790213@gmail.com" userId="11707441ae541ab3" providerId="LiveId" clId="{E10D2FEA-6E0B-48AC-8894-11DE29F5D4B8}" dt="2023-08-21T08:12:14.048" v="1759" actId="12"/>
        <pc:sldMkLst>
          <pc:docMk/>
          <pc:sldMk cId="0" sldId="257"/>
        </pc:sldMkLst>
        <pc:spChg chg="add mod ord">
          <ac:chgData name="sin790213@gmail.com" userId="11707441ae541ab3" providerId="LiveId" clId="{E10D2FEA-6E0B-48AC-8894-11DE29F5D4B8}" dt="2023-08-21T08:12:03.943" v="1756" actId="207"/>
          <ac:spMkLst>
            <pc:docMk/>
            <pc:sldMk cId="0" sldId="257"/>
            <ac:spMk id="2" creationId="{DBCAC429-DCB1-458A-A47B-FC2EF8E7BAFC}"/>
          </ac:spMkLst>
        </pc:spChg>
        <pc:spChg chg="add del">
          <ac:chgData name="sin790213@gmail.com" userId="11707441ae541ab3" providerId="LiveId" clId="{E10D2FEA-6E0B-48AC-8894-11DE29F5D4B8}" dt="2023-08-21T08:08:04.321" v="1694" actId="22"/>
          <ac:spMkLst>
            <pc:docMk/>
            <pc:sldMk cId="0" sldId="257"/>
            <ac:spMk id="7" creationId="{00D1419A-138F-4AAC-BFD1-B263BAC3B3FB}"/>
          </ac:spMkLst>
        </pc:spChg>
        <pc:spChg chg="mod ord">
          <ac:chgData name="sin790213@gmail.com" userId="11707441ae541ab3" providerId="LiveId" clId="{E10D2FEA-6E0B-48AC-8894-11DE29F5D4B8}" dt="2023-08-16T06:52:48.061" v="170" actId="700"/>
          <ac:spMkLst>
            <pc:docMk/>
            <pc:sldMk cId="0" sldId="257"/>
            <ac:spMk id="121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21T08:12:14.048" v="1759" actId="12"/>
          <ac:spMkLst>
            <pc:docMk/>
            <pc:sldMk cId="0" sldId="257"/>
            <ac:spMk id="122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6:52:48.061" v="170" actId="700"/>
          <ac:spMkLst>
            <pc:docMk/>
            <pc:sldMk cId="0" sldId="257"/>
            <ac:spMk id="123" creationId="{00000000-0000-0000-0000-000000000000}"/>
          </ac:spMkLst>
        </pc:spChg>
      </pc:sldChg>
      <pc:sldChg chg="modSp mod">
        <pc:chgData name="sin790213@gmail.com" userId="11707441ae541ab3" providerId="LiveId" clId="{E10D2FEA-6E0B-48AC-8894-11DE29F5D4B8}" dt="2023-08-16T04:11:59.488" v="25" actId="2711"/>
        <pc:sldMkLst>
          <pc:docMk/>
          <pc:sldMk cId="0" sldId="258"/>
        </pc:sldMkLst>
        <pc:spChg chg="mod">
          <ac:chgData name="sin790213@gmail.com" userId="11707441ae541ab3" providerId="LiveId" clId="{E10D2FEA-6E0B-48AC-8894-11DE29F5D4B8}" dt="2023-08-16T04:11:59.488" v="25" actId="2711"/>
          <ac:spMkLst>
            <pc:docMk/>
            <pc:sldMk cId="0" sldId="258"/>
            <ac:spMk id="128" creationId="{00000000-0000-0000-0000-000000000000}"/>
          </ac:spMkLst>
        </pc:spChg>
      </pc:sldChg>
      <pc:sldChg chg="modSp mod">
        <pc:chgData name="sin790213@gmail.com" userId="11707441ae541ab3" providerId="LiveId" clId="{E10D2FEA-6E0B-48AC-8894-11DE29F5D4B8}" dt="2023-08-21T08:13:40.170" v="1798" actId="207"/>
        <pc:sldMkLst>
          <pc:docMk/>
          <pc:sldMk cId="0" sldId="259"/>
        </pc:sldMkLst>
        <pc:spChg chg="mod">
          <ac:chgData name="sin790213@gmail.com" userId="11707441ae541ab3" providerId="LiveId" clId="{E10D2FEA-6E0B-48AC-8894-11DE29F5D4B8}" dt="2023-08-21T08:13:40.170" v="1798" actId="207"/>
          <ac:spMkLst>
            <pc:docMk/>
            <pc:sldMk cId="0" sldId="259"/>
            <ac:spMk id="136" creationId="{00000000-0000-0000-0000-000000000000}"/>
          </ac:spMkLst>
        </pc:spChg>
        <pc:spChg chg="mod">
          <ac:chgData name="sin790213@gmail.com" userId="11707441ae541ab3" providerId="LiveId" clId="{E10D2FEA-6E0B-48AC-8894-11DE29F5D4B8}" dt="2023-08-21T08:10:41.439" v="1739" actId="5793"/>
          <ac:spMkLst>
            <pc:docMk/>
            <pc:sldMk cId="0" sldId="259"/>
            <ac:spMk id="138" creationId="{00000000-0000-0000-0000-000000000000}"/>
          </ac:spMkLst>
        </pc:spChg>
      </pc:sldChg>
      <pc:sldChg chg="modSp del mod">
        <pc:chgData name="sin790213@gmail.com" userId="11707441ae541ab3" providerId="LiveId" clId="{E10D2FEA-6E0B-48AC-8894-11DE29F5D4B8}" dt="2023-08-21T07:45:23.865" v="1462" actId="2696"/>
        <pc:sldMkLst>
          <pc:docMk/>
          <pc:sldMk cId="0" sldId="260"/>
        </pc:sldMkLst>
        <pc:spChg chg="mod">
          <ac:chgData name="sin790213@gmail.com" userId="11707441ae541ab3" providerId="LiveId" clId="{E10D2FEA-6E0B-48AC-8894-11DE29F5D4B8}" dt="2023-08-16T04:12:17.336" v="29" actId="2711"/>
          <ac:spMkLst>
            <pc:docMk/>
            <pc:sldMk cId="0" sldId="260"/>
            <ac:spMk id="143" creationId="{00000000-0000-0000-0000-000000000000}"/>
          </ac:spMkLst>
        </pc:spChg>
      </pc:sldChg>
      <pc:sldChg chg="modSp del mod">
        <pc:chgData name="sin790213@gmail.com" userId="11707441ae541ab3" providerId="LiveId" clId="{E10D2FEA-6E0B-48AC-8894-11DE29F5D4B8}" dt="2023-08-21T07:45:26.902" v="1463" actId="2696"/>
        <pc:sldMkLst>
          <pc:docMk/>
          <pc:sldMk cId="0" sldId="261"/>
        </pc:sldMkLst>
        <pc:spChg chg="mod">
          <ac:chgData name="sin790213@gmail.com" userId="11707441ae541ab3" providerId="LiveId" clId="{E10D2FEA-6E0B-48AC-8894-11DE29F5D4B8}" dt="2023-08-16T04:12:40.167" v="34" actId="2711"/>
          <ac:spMkLst>
            <pc:docMk/>
            <pc:sldMk cId="0" sldId="261"/>
            <ac:spMk id="150" creationId="{00000000-0000-0000-0000-000000000000}"/>
          </ac:spMkLst>
        </pc:spChg>
        <pc:spChg chg="mod">
          <ac:chgData name="sin790213@gmail.com" userId="11707441ae541ab3" providerId="LiveId" clId="{E10D2FEA-6E0B-48AC-8894-11DE29F5D4B8}" dt="2023-08-16T04:25:10.934" v="106" actId="20577"/>
          <ac:spMkLst>
            <pc:docMk/>
            <pc:sldMk cId="0" sldId="261"/>
            <ac:spMk id="152" creationId="{00000000-0000-0000-0000-000000000000}"/>
          </ac:spMkLst>
        </pc:spChg>
      </pc:sldChg>
      <pc:sldChg chg="modSp mod">
        <pc:chgData name="sin790213@gmail.com" userId="11707441ae541ab3" providerId="LiveId" clId="{E10D2FEA-6E0B-48AC-8894-11DE29F5D4B8}" dt="2023-08-16T04:12:46.695" v="35" actId="2711"/>
        <pc:sldMkLst>
          <pc:docMk/>
          <pc:sldMk cId="0" sldId="262"/>
        </pc:sldMkLst>
        <pc:spChg chg="mod">
          <ac:chgData name="sin790213@gmail.com" userId="11707441ae541ab3" providerId="LiveId" clId="{E10D2FEA-6E0B-48AC-8894-11DE29F5D4B8}" dt="2023-08-16T04:12:46.695" v="35" actId="2711"/>
          <ac:spMkLst>
            <pc:docMk/>
            <pc:sldMk cId="0" sldId="262"/>
            <ac:spMk id="157" creationId="{00000000-0000-0000-0000-000000000000}"/>
          </ac:spMkLst>
        </pc:spChg>
      </pc:sldChg>
      <pc:sldChg chg="modSp mod">
        <pc:chgData name="sin790213@gmail.com" userId="11707441ae541ab3" providerId="LiveId" clId="{E10D2FEA-6E0B-48AC-8894-11DE29F5D4B8}" dt="2023-08-21T08:11:31.283" v="1744" actId="5793"/>
        <pc:sldMkLst>
          <pc:docMk/>
          <pc:sldMk cId="0" sldId="263"/>
        </pc:sldMkLst>
        <pc:spChg chg="mod">
          <ac:chgData name="sin790213@gmail.com" userId="11707441ae541ab3" providerId="LiveId" clId="{E10D2FEA-6E0B-48AC-8894-11DE29F5D4B8}" dt="2023-08-16T04:13:31.976" v="38" actId="2711"/>
          <ac:spMkLst>
            <pc:docMk/>
            <pc:sldMk cId="0" sldId="263"/>
            <ac:spMk id="164" creationId="{00000000-0000-0000-0000-000000000000}"/>
          </ac:spMkLst>
        </pc:spChg>
        <pc:spChg chg="mod">
          <ac:chgData name="sin790213@gmail.com" userId="11707441ae541ab3" providerId="LiveId" clId="{E10D2FEA-6E0B-48AC-8894-11DE29F5D4B8}" dt="2023-08-21T08:11:31.283" v="1744" actId="5793"/>
          <ac:spMkLst>
            <pc:docMk/>
            <pc:sldMk cId="0" sldId="263"/>
            <ac:spMk id="167" creationId="{00000000-0000-0000-0000-000000000000}"/>
          </ac:spMkLst>
        </pc:spChg>
      </pc:sldChg>
      <pc:sldChg chg="modSp mod">
        <pc:chgData name="sin790213@gmail.com" userId="11707441ae541ab3" providerId="LiveId" clId="{E10D2FEA-6E0B-48AC-8894-11DE29F5D4B8}" dt="2023-08-16T04:13:40.320" v="39" actId="2711"/>
        <pc:sldMkLst>
          <pc:docMk/>
          <pc:sldMk cId="0" sldId="264"/>
        </pc:sldMkLst>
        <pc:spChg chg="mod">
          <ac:chgData name="sin790213@gmail.com" userId="11707441ae541ab3" providerId="LiveId" clId="{E10D2FEA-6E0B-48AC-8894-11DE29F5D4B8}" dt="2023-08-16T04:13:40.320" v="39" actId="2711"/>
          <ac:spMkLst>
            <pc:docMk/>
            <pc:sldMk cId="0" sldId="264"/>
            <ac:spMk id="173" creationId="{00000000-0000-0000-0000-000000000000}"/>
          </ac:spMkLst>
        </pc:spChg>
      </pc:sldChg>
      <pc:sldChg chg="modSp mod">
        <pc:chgData name="sin790213@gmail.com" userId="11707441ae541ab3" providerId="LiveId" clId="{E10D2FEA-6E0B-48AC-8894-11DE29F5D4B8}" dt="2023-08-16T04:52:23.605" v="145" actId="20577"/>
        <pc:sldMkLst>
          <pc:docMk/>
          <pc:sldMk cId="0" sldId="265"/>
        </pc:sldMkLst>
        <pc:spChg chg="mod">
          <ac:chgData name="sin790213@gmail.com" userId="11707441ae541ab3" providerId="LiveId" clId="{E10D2FEA-6E0B-48AC-8894-11DE29F5D4B8}" dt="2023-08-16T04:13:46.240" v="40" actId="2711"/>
          <ac:spMkLst>
            <pc:docMk/>
            <pc:sldMk cId="0" sldId="265"/>
            <ac:spMk id="180" creationId="{00000000-0000-0000-0000-000000000000}"/>
          </ac:spMkLst>
        </pc:spChg>
        <pc:graphicFrameChg chg="modGraphic">
          <ac:chgData name="sin790213@gmail.com" userId="11707441ae541ab3" providerId="LiveId" clId="{E10D2FEA-6E0B-48AC-8894-11DE29F5D4B8}" dt="2023-08-16T04:52:23.605" v="145" actId="20577"/>
          <ac:graphicFrameMkLst>
            <pc:docMk/>
            <pc:sldMk cId="0" sldId="265"/>
            <ac:graphicFrameMk id="182" creationId="{00000000-0000-0000-0000-000000000000}"/>
          </ac:graphicFrameMkLst>
        </pc:graphicFrameChg>
      </pc:sldChg>
      <pc:sldChg chg="modSp mod">
        <pc:chgData name="sin790213@gmail.com" userId="11707441ae541ab3" providerId="LiveId" clId="{E10D2FEA-6E0B-48AC-8894-11DE29F5D4B8}" dt="2023-08-16T04:13:53.575" v="41" actId="2711"/>
        <pc:sldMkLst>
          <pc:docMk/>
          <pc:sldMk cId="0" sldId="266"/>
        </pc:sldMkLst>
        <pc:spChg chg="mod">
          <ac:chgData name="sin790213@gmail.com" userId="11707441ae541ab3" providerId="LiveId" clId="{E10D2FEA-6E0B-48AC-8894-11DE29F5D4B8}" dt="2023-08-16T04:13:53.575" v="41" actId="2711"/>
          <ac:spMkLst>
            <pc:docMk/>
            <pc:sldMk cId="0" sldId="266"/>
            <ac:spMk id="187" creationId="{00000000-0000-0000-0000-000000000000}"/>
          </ac:spMkLst>
        </pc:spChg>
      </pc:sldChg>
      <pc:sldChg chg="modSp mod">
        <pc:chgData name="sin790213@gmail.com" userId="11707441ae541ab3" providerId="LiveId" clId="{E10D2FEA-6E0B-48AC-8894-11DE29F5D4B8}" dt="2023-08-16T04:14:08.475" v="43" actId="255"/>
        <pc:sldMkLst>
          <pc:docMk/>
          <pc:sldMk cId="0" sldId="267"/>
        </pc:sldMkLst>
        <pc:spChg chg="mod">
          <ac:chgData name="sin790213@gmail.com" userId="11707441ae541ab3" providerId="LiveId" clId="{E10D2FEA-6E0B-48AC-8894-11DE29F5D4B8}" dt="2023-08-16T04:14:08.475" v="43" actId="255"/>
          <ac:spMkLst>
            <pc:docMk/>
            <pc:sldMk cId="0" sldId="267"/>
            <ac:spMk id="196" creationId="{00000000-0000-0000-0000-000000000000}"/>
          </ac:spMkLst>
        </pc:spChg>
      </pc:sldChg>
      <pc:sldChg chg="addSp delSp modSp mod modClrScheme chgLayout">
        <pc:chgData name="sin790213@gmail.com" userId="11707441ae541ab3" providerId="LiveId" clId="{E10D2FEA-6E0B-48AC-8894-11DE29F5D4B8}" dt="2023-08-21T08:11:44.348" v="1752" actId="12"/>
        <pc:sldMkLst>
          <pc:docMk/>
          <pc:sldMk cId="0" sldId="268"/>
        </pc:sldMkLst>
        <pc:spChg chg="add del mod ord">
          <ac:chgData name="sin790213@gmail.com" userId="11707441ae541ab3" providerId="LiveId" clId="{E10D2FEA-6E0B-48AC-8894-11DE29F5D4B8}" dt="2023-08-16T07:42:39.699" v="242" actId="700"/>
          <ac:spMkLst>
            <pc:docMk/>
            <pc:sldMk cId="0" sldId="268"/>
            <ac:spMk id="2" creationId="{B3BBA538-6262-4131-8965-1DEA4B07C6F7}"/>
          </ac:spMkLst>
        </pc:spChg>
        <pc:spChg chg="mod ord">
          <ac:chgData name="sin790213@gmail.com" userId="11707441ae541ab3" providerId="LiveId" clId="{E10D2FEA-6E0B-48AC-8894-11DE29F5D4B8}" dt="2023-08-16T07:46:59.338" v="277" actId="255"/>
          <ac:spMkLst>
            <pc:docMk/>
            <pc:sldMk cId="0" sldId="268"/>
            <ac:spMk id="204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21T08:11:44.348" v="1752" actId="12"/>
          <ac:spMkLst>
            <pc:docMk/>
            <pc:sldMk cId="0" sldId="268"/>
            <ac:spMk id="205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7:42:39.699" v="242" actId="700"/>
          <ac:spMkLst>
            <pc:docMk/>
            <pc:sldMk cId="0" sldId="268"/>
            <ac:spMk id="206" creationId="{00000000-0000-0000-0000-000000000000}"/>
          </ac:spMkLst>
        </pc:spChg>
        <pc:cxnChg chg="add mod">
          <ac:chgData name="sin790213@gmail.com" userId="11707441ae541ab3" providerId="LiveId" clId="{E10D2FEA-6E0B-48AC-8894-11DE29F5D4B8}" dt="2023-08-16T07:46:34.105" v="273" actId="1076"/>
          <ac:cxnSpMkLst>
            <pc:docMk/>
            <pc:sldMk cId="0" sldId="268"/>
            <ac:cxnSpMk id="4" creationId="{BC16A453-EE4A-49D2-92BB-F29BE7E4EB86}"/>
          </ac:cxnSpMkLst>
        </pc:cxnChg>
      </pc:sldChg>
      <pc:sldChg chg="addSp modSp mod modClrScheme chgLayout">
        <pc:chgData name="sin790213@gmail.com" userId="11707441ae541ab3" providerId="LiveId" clId="{E10D2FEA-6E0B-48AC-8894-11DE29F5D4B8}" dt="2023-08-21T08:14:05.566" v="1805" actId="20577"/>
        <pc:sldMkLst>
          <pc:docMk/>
          <pc:sldMk cId="0" sldId="269"/>
        </pc:sldMkLst>
        <pc:spChg chg="mod ord">
          <ac:chgData name="sin790213@gmail.com" userId="11707441ae541ab3" providerId="LiveId" clId="{E10D2FEA-6E0B-48AC-8894-11DE29F5D4B8}" dt="2023-08-16T07:45:36.513" v="266" actId="1076"/>
          <ac:spMkLst>
            <pc:docMk/>
            <pc:sldMk cId="0" sldId="269"/>
            <ac:spMk id="212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21T08:14:05.566" v="1805" actId="20577"/>
          <ac:spMkLst>
            <pc:docMk/>
            <pc:sldMk cId="0" sldId="269"/>
            <ac:spMk id="213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7:41:59.812" v="238" actId="700"/>
          <ac:spMkLst>
            <pc:docMk/>
            <pc:sldMk cId="0" sldId="269"/>
            <ac:spMk id="214" creationId="{00000000-0000-0000-0000-000000000000}"/>
          </ac:spMkLst>
        </pc:spChg>
        <pc:cxnChg chg="add mod">
          <ac:chgData name="sin790213@gmail.com" userId="11707441ae541ab3" providerId="LiveId" clId="{E10D2FEA-6E0B-48AC-8894-11DE29F5D4B8}" dt="2023-08-16T07:45:40.617" v="267" actId="1076"/>
          <ac:cxnSpMkLst>
            <pc:docMk/>
            <pc:sldMk cId="0" sldId="269"/>
            <ac:cxnSpMk id="3" creationId="{D17CF340-4DBE-4491-A077-B3043DD44762}"/>
          </ac:cxnSpMkLst>
        </pc:cxnChg>
      </pc:sldChg>
      <pc:sldChg chg="addSp delSp modSp mod modClrScheme chgLayout">
        <pc:chgData name="sin790213@gmail.com" userId="11707441ae541ab3" providerId="LiveId" clId="{E10D2FEA-6E0B-48AC-8894-11DE29F5D4B8}" dt="2023-08-21T07:58:06.471" v="1610" actId="20577"/>
        <pc:sldMkLst>
          <pc:docMk/>
          <pc:sldMk cId="0" sldId="270"/>
        </pc:sldMkLst>
        <pc:spChg chg="mod ord">
          <ac:chgData name="sin790213@gmail.com" userId="11707441ae541ab3" providerId="LiveId" clId="{E10D2FEA-6E0B-48AC-8894-11DE29F5D4B8}" dt="2023-08-16T07:45:53.257" v="269" actId="700"/>
          <ac:spMkLst>
            <pc:docMk/>
            <pc:sldMk cId="0" sldId="270"/>
            <ac:spMk id="220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21T07:58:06.471" v="1610" actId="20577"/>
          <ac:spMkLst>
            <pc:docMk/>
            <pc:sldMk cId="0" sldId="270"/>
            <ac:spMk id="221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7:45:53.257" v="269" actId="700"/>
          <ac:spMkLst>
            <pc:docMk/>
            <pc:sldMk cId="0" sldId="270"/>
            <ac:spMk id="222" creationId="{00000000-0000-0000-0000-000000000000}"/>
          </ac:spMkLst>
        </pc:spChg>
        <pc:cxnChg chg="add mod">
          <ac:chgData name="sin790213@gmail.com" userId="11707441ae541ab3" providerId="LiveId" clId="{E10D2FEA-6E0B-48AC-8894-11DE29F5D4B8}" dt="2023-08-16T07:45:58.866" v="270" actId="1076"/>
          <ac:cxnSpMkLst>
            <pc:docMk/>
            <pc:sldMk cId="0" sldId="270"/>
            <ac:cxnSpMk id="3" creationId="{7B0E6DB3-F212-4559-81AE-9ED11F5CBDE5}"/>
          </ac:cxnSpMkLst>
        </pc:cxnChg>
        <pc:cxnChg chg="add del">
          <ac:chgData name="sin790213@gmail.com" userId="11707441ae541ab3" providerId="LiveId" clId="{E10D2FEA-6E0B-48AC-8894-11DE29F5D4B8}" dt="2023-08-16T07:44:50.068" v="257" actId="11529"/>
          <ac:cxnSpMkLst>
            <pc:docMk/>
            <pc:sldMk cId="0" sldId="270"/>
            <ac:cxnSpMk id="5" creationId="{626420DA-7BED-4809-BC5E-2BF9CA57F903}"/>
          </ac:cxnSpMkLst>
        </pc:cxnChg>
      </pc:sldChg>
      <pc:sldChg chg="addSp modSp mod ord modClrScheme chgLayout">
        <pc:chgData name="sin790213@gmail.com" userId="11707441ae541ab3" providerId="LiveId" clId="{E10D2FEA-6E0B-48AC-8894-11DE29F5D4B8}" dt="2023-08-21T07:53:57.349" v="1494"/>
        <pc:sldMkLst>
          <pc:docMk/>
          <pc:sldMk cId="0" sldId="271"/>
        </pc:sldMkLst>
        <pc:spChg chg="mod ord">
          <ac:chgData name="sin790213@gmail.com" userId="11707441ae541ab3" providerId="LiveId" clId="{E10D2FEA-6E0B-48AC-8894-11DE29F5D4B8}" dt="2023-08-16T08:25:31.237" v="451" actId="2711"/>
          <ac:spMkLst>
            <pc:docMk/>
            <pc:sldMk cId="0" sldId="271"/>
            <ac:spMk id="228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8:25:43.316" v="452" actId="2711"/>
          <ac:spMkLst>
            <pc:docMk/>
            <pc:sldMk cId="0" sldId="271"/>
            <ac:spMk id="229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7:57:43.690" v="395" actId="700"/>
          <ac:spMkLst>
            <pc:docMk/>
            <pc:sldMk cId="0" sldId="271"/>
            <ac:spMk id="230" creationId="{00000000-0000-0000-0000-000000000000}"/>
          </ac:spMkLst>
        </pc:spChg>
        <pc:picChg chg="mod">
          <ac:chgData name="sin790213@gmail.com" userId="11707441ae541ab3" providerId="LiveId" clId="{E10D2FEA-6E0B-48AC-8894-11DE29F5D4B8}" dt="2023-08-16T07:52:25.387" v="302" actId="1076"/>
          <ac:picMkLst>
            <pc:docMk/>
            <pc:sldMk cId="0" sldId="271"/>
            <ac:picMk id="231" creationId="{00000000-0000-0000-0000-000000000000}"/>
          </ac:picMkLst>
        </pc:picChg>
        <pc:cxnChg chg="add mod">
          <ac:chgData name="sin790213@gmail.com" userId="11707441ae541ab3" providerId="LiveId" clId="{E10D2FEA-6E0B-48AC-8894-11DE29F5D4B8}" dt="2023-08-16T07:57:24.996" v="394" actId="13822"/>
          <ac:cxnSpMkLst>
            <pc:docMk/>
            <pc:sldMk cId="0" sldId="271"/>
            <ac:cxnSpMk id="3" creationId="{E7D2E84A-4A86-495F-A2F4-1D89B4860852}"/>
          </ac:cxnSpMkLst>
        </pc:cxnChg>
      </pc:sldChg>
      <pc:sldChg chg="addSp modSp del mod modClrScheme chgLayout">
        <pc:chgData name="sin790213@gmail.com" userId="11707441ae541ab3" providerId="LiveId" clId="{E10D2FEA-6E0B-48AC-8894-11DE29F5D4B8}" dt="2023-08-21T07:52:33.301" v="1464" actId="2696"/>
        <pc:sldMkLst>
          <pc:docMk/>
          <pc:sldMk cId="0" sldId="272"/>
        </pc:sldMkLst>
        <pc:spChg chg="mod ord">
          <ac:chgData name="sin790213@gmail.com" userId="11707441ae541ab3" providerId="LiveId" clId="{E10D2FEA-6E0B-48AC-8894-11DE29F5D4B8}" dt="2023-08-16T08:25:59.057" v="455" actId="2711"/>
          <ac:spMkLst>
            <pc:docMk/>
            <pc:sldMk cId="0" sldId="272"/>
            <ac:spMk id="237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8:25:55.051" v="454" actId="2711"/>
          <ac:spMkLst>
            <pc:docMk/>
            <pc:sldMk cId="0" sldId="272"/>
            <ac:spMk id="238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7:57:47.269" v="396" actId="700"/>
          <ac:spMkLst>
            <pc:docMk/>
            <pc:sldMk cId="0" sldId="272"/>
            <ac:spMk id="239" creationId="{00000000-0000-0000-0000-000000000000}"/>
          </ac:spMkLst>
        </pc:spChg>
        <pc:cxnChg chg="add">
          <ac:chgData name="sin790213@gmail.com" userId="11707441ae541ab3" providerId="LiveId" clId="{E10D2FEA-6E0B-48AC-8894-11DE29F5D4B8}" dt="2023-08-16T07:58:13.657" v="400" actId="11529"/>
          <ac:cxnSpMkLst>
            <pc:docMk/>
            <pc:sldMk cId="0" sldId="272"/>
            <ac:cxnSpMk id="3" creationId="{424BB410-4740-4824-A807-2155119B52B0}"/>
          </ac:cxnSpMkLst>
        </pc:cxnChg>
      </pc:sldChg>
      <pc:sldChg chg="addSp modSp mod modClrScheme chgLayout">
        <pc:chgData name="sin790213@gmail.com" userId="11707441ae541ab3" providerId="LiveId" clId="{E10D2FEA-6E0B-48AC-8894-11DE29F5D4B8}" dt="2023-08-21T08:16:47.760" v="1833" actId="2711"/>
        <pc:sldMkLst>
          <pc:docMk/>
          <pc:sldMk cId="0" sldId="273"/>
        </pc:sldMkLst>
        <pc:spChg chg="mod ord">
          <ac:chgData name="sin790213@gmail.com" userId="11707441ae541ab3" providerId="LiveId" clId="{E10D2FEA-6E0B-48AC-8894-11DE29F5D4B8}" dt="2023-08-21T08:16:47.760" v="1833" actId="2711"/>
          <ac:spMkLst>
            <pc:docMk/>
            <pc:sldMk cId="0" sldId="273"/>
            <ac:spMk id="244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8:26:07.972" v="457" actId="700"/>
          <ac:spMkLst>
            <pc:docMk/>
            <pc:sldMk cId="0" sldId="273"/>
            <ac:spMk id="245" creationId="{00000000-0000-0000-0000-000000000000}"/>
          </ac:spMkLst>
        </pc:spChg>
        <pc:spChg chg="mod">
          <ac:chgData name="sin790213@gmail.com" userId="11707441ae541ab3" providerId="LiveId" clId="{E10D2FEA-6E0B-48AC-8894-11DE29F5D4B8}" dt="2023-08-16T08:26:44.129" v="464" actId="2710"/>
          <ac:spMkLst>
            <pc:docMk/>
            <pc:sldMk cId="0" sldId="273"/>
            <ac:spMk id="246" creationId="{00000000-0000-0000-0000-000000000000}"/>
          </ac:spMkLst>
        </pc:spChg>
        <pc:cxnChg chg="add mod">
          <ac:chgData name="sin790213@gmail.com" userId="11707441ae541ab3" providerId="LiveId" clId="{E10D2FEA-6E0B-48AC-8894-11DE29F5D4B8}" dt="2023-08-16T08:26:23.864" v="460" actId="13822"/>
          <ac:cxnSpMkLst>
            <pc:docMk/>
            <pc:sldMk cId="0" sldId="273"/>
            <ac:cxnSpMk id="3" creationId="{01124B5F-548A-4571-B873-38DD6B066153}"/>
          </ac:cxnSpMkLst>
        </pc:cxnChg>
      </pc:sldChg>
      <pc:sldChg chg="addSp modSp mod modClrScheme chgLayout">
        <pc:chgData name="sin790213@gmail.com" userId="11707441ae541ab3" providerId="LiveId" clId="{E10D2FEA-6E0B-48AC-8894-11DE29F5D4B8}" dt="2023-08-21T08:16:53.142" v="1834" actId="2711"/>
        <pc:sldMkLst>
          <pc:docMk/>
          <pc:sldMk cId="0" sldId="274"/>
        </pc:sldMkLst>
        <pc:spChg chg="mod ord">
          <ac:chgData name="sin790213@gmail.com" userId="11707441ae541ab3" providerId="LiveId" clId="{E10D2FEA-6E0B-48AC-8894-11DE29F5D4B8}" dt="2023-08-21T08:16:53.142" v="1834" actId="2711"/>
          <ac:spMkLst>
            <pc:docMk/>
            <pc:sldMk cId="0" sldId="274"/>
            <ac:spMk id="252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8:28:57.657" v="485" actId="14100"/>
          <ac:spMkLst>
            <pc:docMk/>
            <pc:sldMk cId="0" sldId="274"/>
            <ac:spMk id="253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8:27:05.718" v="466" actId="700"/>
          <ac:spMkLst>
            <pc:docMk/>
            <pc:sldMk cId="0" sldId="274"/>
            <ac:spMk id="254" creationId="{00000000-0000-0000-0000-000000000000}"/>
          </ac:spMkLst>
        </pc:spChg>
        <pc:cxnChg chg="add mod">
          <ac:chgData name="sin790213@gmail.com" userId="11707441ae541ab3" providerId="LiveId" clId="{E10D2FEA-6E0B-48AC-8894-11DE29F5D4B8}" dt="2023-08-16T08:27:34.084" v="472" actId="13822"/>
          <ac:cxnSpMkLst>
            <pc:docMk/>
            <pc:sldMk cId="0" sldId="274"/>
            <ac:cxnSpMk id="3" creationId="{6F0B8C8F-D6AC-4573-BA02-BA9CBB2B1D37}"/>
          </ac:cxnSpMkLst>
        </pc:cxnChg>
      </pc:sldChg>
      <pc:sldChg chg="addSp modSp mod modClrScheme chgLayout">
        <pc:chgData name="sin790213@gmail.com" userId="11707441ae541ab3" providerId="LiveId" clId="{E10D2FEA-6E0B-48AC-8894-11DE29F5D4B8}" dt="2023-08-21T08:16:58.595" v="1835" actId="2711"/>
        <pc:sldMkLst>
          <pc:docMk/>
          <pc:sldMk cId="0" sldId="275"/>
        </pc:sldMkLst>
        <pc:spChg chg="mod ord">
          <ac:chgData name="sin790213@gmail.com" userId="11707441ae541ab3" providerId="LiveId" clId="{E10D2FEA-6E0B-48AC-8894-11DE29F5D4B8}" dt="2023-08-21T08:16:58.595" v="1835" actId="2711"/>
          <ac:spMkLst>
            <pc:docMk/>
            <pc:sldMk cId="0" sldId="275"/>
            <ac:spMk id="260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8:29:14.125" v="486" actId="2711"/>
          <ac:spMkLst>
            <pc:docMk/>
            <pc:sldMk cId="0" sldId="275"/>
            <ac:spMk id="261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8:28:17.794" v="476" actId="700"/>
          <ac:spMkLst>
            <pc:docMk/>
            <pc:sldMk cId="0" sldId="275"/>
            <ac:spMk id="262" creationId="{00000000-0000-0000-0000-000000000000}"/>
          </ac:spMkLst>
        </pc:spChg>
        <pc:cxnChg chg="add mod">
          <ac:chgData name="sin790213@gmail.com" userId="11707441ae541ab3" providerId="LiveId" clId="{E10D2FEA-6E0B-48AC-8894-11DE29F5D4B8}" dt="2023-08-16T08:28:29.275" v="479" actId="13822"/>
          <ac:cxnSpMkLst>
            <pc:docMk/>
            <pc:sldMk cId="0" sldId="275"/>
            <ac:cxnSpMk id="3" creationId="{070A3886-50D6-41BA-A85B-B70A9CAB764F}"/>
          </ac:cxnSpMkLst>
        </pc:cxnChg>
      </pc:sldChg>
      <pc:sldChg chg="modSp mod">
        <pc:chgData name="sin790213@gmail.com" userId="11707441ae541ab3" providerId="LiveId" clId="{E10D2FEA-6E0B-48AC-8894-11DE29F5D4B8}" dt="2023-08-16T08:29:32.968" v="487" actId="2711"/>
        <pc:sldMkLst>
          <pc:docMk/>
          <pc:sldMk cId="0" sldId="281"/>
        </pc:sldMkLst>
        <pc:spChg chg="mod">
          <ac:chgData name="sin790213@gmail.com" userId="11707441ae541ab3" providerId="LiveId" clId="{E10D2FEA-6E0B-48AC-8894-11DE29F5D4B8}" dt="2023-08-16T08:29:32.968" v="487" actId="2711"/>
          <ac:spMkLst>
            <pc:docMk/>
            <pc:sldMk cId="0" sldId="281"/>
            <ac:spMk id="327" creationId="{00000000-0000-0000-0000-000000000000}"/>
          </ac:spMkLst>
        </pc:spChg>
      </pc:sldChg>
      <pc:sldChg chg="modSp mod">
        <pc:chgData name="sin790213@gmail.com" userId="11707441ae541ab3" providerId="LiveId" clId="{E10D2FEA-6E0B-48AC-8894-11DE29F5D4B8}" dt="2023-08-16T08:30:19.992" v="497" actId="1076"/>
        <pc:sldMkLst>
          <pc:docMk/>
          <pc:sldMk cId="0" sldId="282"/>
        </pc:sldMkLst>
        <pc:spChg chg="mod">
          <ac:chgData name="sin790213@gmail.com" userId="11707441ae541ab3" providerId="LiveId" clId="{E10D2FEA-6E0B-48AC-8894-11DE29F5D4B8}" dt="2023-08-16T08:30:15.841" v="496" actId="1076"/>
          <ac:spMkLst>
            <pc:docMk/>
            <pc:sldMk cId="0" sldId="282"/>
            <ac:spMk id="339" creationId="{00000000-0000-0000-0000-000000000000}"/>
          </ac:spMkLst>
        </pc:spChg>
        <pc:spChg chg="mod">
          <ac:chgData name="sin790213@gmail.com" userId="11707441ae541ab3" providerId="LiveId" clId="{E10D2FEA-6E0B-48AC-8894-11DE29F5D4B8}" dt="2023-08-16T08:29:54.809" v="491" actId="2711"/>
          <ac:spMkLst>
            <pc:docMk/>
            <pc:sldMk cId="0" sldId="282"/>
            <ac:spMk id="340" creationId="{00000000-0000-0000-0000-000000000000}"/>
          </ac:spMkLst>
        </pc:spChg>
        <pc:spChg chg="mod">
          <ac:chgData name="sin790213@gmail.com" userId="11707441ae541ab3" providerId="LiveId" clId="{E10D2FEA-6E0B-48AC-8894-11DE29F5D4B8}" dt="2023-08-16T08:30:19.992" v="497" actId="1076"/>
          <ac:spMkLst>
            <pc:docMk/>
            <pc:sldMk cId="0" sldId="282"/>
            <ac:spMk id="341" creationId="{00000000-0000-0000-0000-000000000000}"/>
          </ac:spMkLst>
        </pc:spChg>
        <pc:spChg chg="mod">
          <ac:chgData name="sin790213@gmail.com" userId="11707441ae541ab3" providerId="LiveId" clId="{E10D2FEA-6E0B-48AC-8894-11DE29F5D4B8}" dt="2023-08-16T08:29:49.376" v="490" actId="2711"/>
          <ac:spMkLst>
            <pc:docMk/>
            <pc:sldMk cId="0" sldId="282"/>
            <ac:spMk id="342" creationId="{00000000-0000-0000-0000-000000000000}"/>
          </ac:spMkLst>
        </pc:spChg>
        <pc:picChg chg="mod">
          <ac:chgData name="sin790213@gmail.com" userId="11707441ae541ab3" providerId="LiveId" clId="{E10D2FEA-6E0B-48AC-8894-11DE29F5D4B8}" dt="2023-08-16T08:30:10.584" v="495" actId="1076"/>
          <ac:picMkLst>
            <pc:docMk/>
            <pc:sldMk cId="0" sldId="282"/>
            <ac:picMk id="336" creationId="{00000000-0000-0000-0000-000000000000}"/>
          </ac:picMkLst>
        </pc:picChg>
      </pc:sldChg>
      <pc:sldChg chg="modSp mod">
        <pc:chgData name="sin790213@gmail.com" userId="11707441ae541ab3" providerId="LiveId" clId="{E10D2FEA-6E0B-48AC-8894-11DE29F5D4B8}" dt="2023-08-21T07:24:17.045" v="1362" actId="20577"/>
        <pc:sldMkLst>
          <pc:docMk/>
          <pc:sldMk cId="0" sldId="283"/>
        </pc:sldMkLst>
        <pc:spChg chg="mod">
          <ac:chgData name="sin790213@gmail.com" userId="11707441ae541ab3" providerId="LiveId" clId="{E10D2FEA-6E0B-48AC-8894-11DE29F5D4B8}" dt="2023-08-21T07:24:17.045" v="1362" actId="20577"/>
          <ac:spMkLst>
            <pc:docMk/>
            <pc:sldMk cId="0" sldId="283"/>
            <ac:spMk id="348" creationId="{00000000-0000-0000-0000-000000000000}"/>
          </ac:spMkLst>
        </pc:spChg>
      </pc:sldChg>
      <pc:sldChg chg="addSp delSp modSp mod modClrScheme chgLayout">
        <pc:chgData name="sin790213@gmail.com" userId="11707441ae541ab3" providerId="LiveId" clId="{E10D2FEA-6E0B-48AC-8894-11DE29F5D4B8}" dt="2023-08-21T08:17:29.644" v="1842" actId="20577"/>
        <pc:sldMkLst>
          <pc:docMk/>
          <pc:sldMk cId="0" sldId="284"/>
        </pc:sldMkLst>
        <pc:spChg chg="mod ord">
          <ac:chgData name="sin790213@gmail.com" userId="11707441ae541ab3" providerId="LiveId" clId="{E10D2FEA-6E0B-48AC-8894-11DE29F5D4B8}" dt="2023-08-21T07:12:37.215" v="1136" actId="1076"/>
          <ac:spMkLst>
            <pc:docMk/>
            <pc:sldMk cId="0" sldId="284"/>
            <ac:spMk id="356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21T08:17:29.644" v="1842" actId="20577"/>
          <ac:spMkLst>
            <pc:docMk/>
            <pc:sldMk cId="0" sldId="284"/>
            <ac:spMk id="357" creationId="{00000000-0000-0000-0000-000000000000}"/>
          </ac:spMkLst>
        </pc:spChg>
        <pc:spChg chg="mod ord">
          <ac:chgData name="sin790213@gmail.com" userId="11707441ae541ab3" providerId="LiveId" clId="{E10D2FEA-6E0B-48AC-8894-11DE29F5D4B8}" dt="2023-08-16T08:30:38.269" v="501" actId="700"/>
          <ac:spMkLst>
            <pc:docMk/>
            <pc:sldMk cId="0" sldId="284"/>
            <ac:spMk id="358" creationId="{00000000-0000-0000-0000-000000000000}"/>
          </ac:spMkLst>
        </pc:spChg>
        <pc:picChg chg="add del">
          <ac:chgData name="sin790213@gmail.com" userId="11707441ae541ab3" providerId="LiveId" clId="{E10D2FEA-6E0B-48AC-8894-11DE29F5D4B8}" dt="2023-08-21T06:49:42.176" v="629" actId="22"/>
          <ac:picMkLst>
            <pc:docMk/>
            <pc:sldMk cId="0" sldId="284"/>
            <ac:picMk id="4" creationId="{1C9B35A1-41A3-4C51-9AB2-A8BF1582EC5A}"/>
          </ac:picMkLst>
        </pc:picChg>
        <pc:cxnChg chg="add mod">
          <ac:chgData name="sin790213@gmail.com" userId="11707441ae541ab3" providerId="LiveId" clId="{E10D2FEA-6E0B-48AC-8894-11DE29F5D4B8}" dt="2023-08-16T08:32:55.915" v="513" actId="1076"/>
          <ac:cxnSpMkLst>
            <pc:docMk/>
            <pc:sldMk cId="0" sldId="284"/>
            <ac:cxnSpMk id="3" creationId="{B5FC8D6D-7D0F-4C6E-9FCD-6BA33BEE5711}"/>
          </ac:cxnSpMkLst>
        </pc:cxnChg>
      </pc:sldChg>
      <pc:sldChg chg="modSp mod">
        <pc:chgData name="sin790213@gmail.com" userId="11707441ae541ab3" providerId="LiveId" clId="{E10D2FEA-6E0B-48AC-8894-11DE29F5D4B8}" dt="2023-08-21T07:09:09.442" v="988" actId="122"/>
        <pc:sldMkLst>
          <pc:docMk/>
          <pc:sldMk cId="0" sldId="285"/>
        </pc:sldMkLst>
        <pc:spChg chg="mod">
          <ac:chgData name="sin790213@gmail.com" userId="11707441ae541ab3" providerId="LiveId" clId="{E10D2FEA-6E0B-48AC-8894-11DE29F5D4B8}" dt="2023-08-21T07:09:09.442" v="988" actId="122"/>
          <ac:spMkLst>
            <pc:docMk/>
            <pc:sldMk cId="0" sldId="285"/>
            <ac:spMk id="363" creationId="{00000000-0000-0000-0000-000000000000}"/>
          </ac:spMkLst>
        </pc:spChg>
      </pc:sldChg>
      <pc:sldChg chg="modSp mod">
        <pc:chgData name="sin790213@gmail.com" userId="11707441ae541ab3" providerId="LiveId" clId="{E10D2FEA-6E0B-48AC-8894-11DE29F5D4B8}" dt="2023-08-21T07:55:41.167" v="1599" actId="20577"/>
        <pc:sldMkLst>
          <pc:docMk/>
          <pc:sldMk cId="0" sldId="286"/>
        </pc:sldMkLst>
        <pc:spChg chg="mod">
          <ac:chgData name="sin790213@gmail.com" userId="11707441ae541ab3" providerId="LiveId" clId="{E10D2FEA-6E0B-48AC-8894-11DE29F5D4B8}" dt="2023-08-21T07:55:41.167" v="1599" actId="20577"/>
          <ac:spMkLst>
            <pc:docMk/>
            <pc:sldMk cId="0" sldId="286"/>
            <ac:spMk id="370" creationId="{00000000-0000-0000-0000-000000000000}"/>
          </ac:spMkLst>
        </pc:spChg>
      </pc:sldChg>
      <pc:sldChg chg="new del">
        <pc:chgData name="sin790213@gmail.com" userId="11707441ae541ab3" providerId="LiveId" clId="{E10D2FEA-6E0B-48AC-8894-11DE29F5D4B8}" dt="2023-08-16T07:41:04.343" v="233" actId="2696"/>
        <pc:sldMkLst>
          <pc:docMk/>
          <pc:sldMk cId="421292456" sldId="287"/>
        </pc:sldMkLst>
      </pc:sldChg>
      <pc:sldChg chg="new del">
        <pc:chgData name="sin790213@gmail.com" userId="11707441ae541ab3" providerId="LiveId" clId="{E10D2FEA-6E0B-48AC-8894-11DE29F5D4B8}" dt="2023-08-21T07:12:49.994" v="1138" actId="2696"/>
        <pc:sldMkLst>
          <pc:docMk/>
          <pc:sldMk cId="2887717681" sldId="287"/>
        </pc:sldMkLst>
      </pc:sldChg>
      <pc:sldChg chg="modSp add mod ord">
        <pc:chgData name="sin790213@gmail.com" userId="11707441ae541ab3" providerId="LiveId" clId="{E10D2FEA-6E0B-48AC-8894-11DE29F5D4B8}" dt="2023-08-21T08:00:34.696" v="1636" actId="20577"/>
        <pc:sldMkLst>
          <pc:docMk/>
          <pc:sldMk cId="2050254702" sldId="288"/>
        </pc:sldMkLst>
        <pc:spChg chg="mod">
          <ac:chgData name="sin790213@gmail.com" userId="11707441ae541ab3" providerId="LiveId" clId="{E10D2FEA-6E0B-48AC-8894-11DE29F5D4B8}" dt="2023-08-21T07:58:59.875" v="1612" actId="1076"/>
          <ac:spMkLst>
            <pc:docMk/>
            <pc:sldMk cId="2050254702" sldId="288"/>
            <ac:spMk id="356" creationId="{00000000-0000-0000-0000-000000000000}"/>
          </ac:spMkLst>
        </pc:spChg>
        <pc:spChg chg="mod">
          <ac:chgData name="sin790213@gmail.com" userId="11707441ae541ab3" providerId="LiveId" clId="{E10D2FEA-6E0B-48AC-8894-11DE29F5D4B8}" dt="2023-08-21T08:00:34.696" v="1636" actId="20577"/>
          <ac:spMkLst>
            <pc:docMk/>
            <pc:sldMk cId="2050254702" sldId="288"/>
            <ac:spMk id="357" creationId="{00000000-0000-0000-0000-000000000000}"/>
          </ac:spMkLst>
        </pc:spChg>
      </pc:sldChg>
      <pc:sldChg chg="modSp add mod ord">
        <pc:chgData name="sin790213@gmail.com" userId="11707441ae541ab3" providerId="LiveId" clId="{E10D2FEA-6E0B-48AC-8894-11DE29F5D4B8}" dt="2023-08-21T07:15:44.951" v="1238" actId="20577"/>
        <pc:sldMkLst>
          <pc:docMk/>
          <pc:sldMk cId="72479872" sldId="289"/>
        </pc:sldMkLst>
        <pc:spChg chg="mod">
          <ac:chgData name="sin790213@gmail.com" userId="11707441ae541ab3" providerId="LiveId" clId="{E10D2FEA-6E0B-48AC-8894-11DE29F5D4B8}" dt="2023-08-21T07:15:44.951" v="1238" actId="20577"/>
          <ac:spMkLst>
            <pc:docMk/>
            <pc:sldMk cId="72479872" sldId="289"/>
            <ac:spMk id="348" creationId="{00000000-0000-0000-0000-000000000000}"/>
          </ac:spMkLst>
        </pc:spChg>
      </pc:sldChg>
      <pc:sldChg chg="modSp new mod">
        <pc:chgData name="sin790213@gmail.com" userId="11707441ae541ab3" providerId="LiveId" clId="{E10D2FEA-6E0B-48AC-8894-11DE29F5D4B8}" dt="2023-08-21T07:54:36.697" v="1522" actId="2711"/>
        <pc:sldMkLst>
          <pc:docMk/>
          <pc:sldMk cId="100419512" sldId="290"/>
        </pc:sldMkLst>
        <pc:spChg chg="mod">
          <ac:chgData name="sin790213@gmail.com" userId="11707441ae541ab3" providerId="LiveId" clId="{E10D2FEA-6E0B-48AC-8894-11DE29F5D4B8}" dt="2023-08-21T07:54:36.697" v="1522" actId="2711"/>
          <ac:spMkLst>
            <pc:docMk/>
            <pc:sldMk cId="100419512" sldId="290"/>
            <ac:spMk id="2" creationId="{79FC308C-BB9B-44D0-859D-AEFA00540947}"/>
          </ac:spMkLst>
        </pc:spChg>
      </pc:sldChg>
      <pc:sldChg chg="addSp modSp new mod modClrScheme chgLayout">
        <pc:chgData name="sin790213@gmail.com" userId="11707441ae541ab3" providerId="LiveId" clId="{E10D2FEA-6E0B-48AC-8894-11DE29F5D4B8}" dt="2023-08-21T08:16:41.135" v="1832" actId="2711"/>
        <pc:sldMkLst>
          <pc:docMk/>
          <pc:sldMk cId="2938008000" sldId="291"/>
        </pc:sldMkLst>
        <pc:spChg chg="mod ord">
          <ac:chgData name="sin790213@gmail.com" userId="11707441ae541ab3" providerId="LiveId" clId="{E10D2FEA-6E0B-48AC-8894-11DE29F5D4B8}" dt="2023-08-21T07:54:05.809" v="1496" actId="700"/>
          <ac:spMkLst>
            <pc:docMk/>
            <pc:sldMk cId="2938008000" sldId="291"/>
            <ac:spMk id="2" creationId="{A8BD828E-E3FF-45F5-A795-919BCBCFFC7C}"/>
          </ac:spMkLst>
        </pc:spChg>
        <pc:spChg chg="add mod ord">
          <ac:chgData name="sin790213@gmail.com" userId="11707441ae541ab3" providerId="LiveId" clId="{E10D2FEA-6E0B-48AC-8894-11DE29F5D4B8}" dt="2023-08-21T08:16:41.135" v="1832" actId="2711"/>
          <ac:spMkLst>
            <pc:docMk/>
            <pc:sldMk cId="2938008000" sldId="291"/>
            <ac:spMk id="3" creationId="{D602173B-AAD8-48A6-BD72-FA8D8BD1F99D}"/>
          </ac:spMkLst>
        </pc:spChg>
        <pc:spChg chg="add mod ord">
          <ac:chgData name="sin790213@gmail.com" userId="11707441ae541ab3" providerId="LiveId" clId="{E10D2FEA-6E0B-48AC-8894-11DE29F5D4B8}" dt="2023-08-21T07:54:05.809" v="1496" actId="700"/>
          <ac:spMkLst>
            <pc:docMk/>
            <pc:sldMk cId="2938008000" sldId="291"/>
            <ac:spMk id="4" creationId="{C0BE985C-F425-4410-B98A-BDC3A86C253D}"/>
          </ac:spMkLst>
        </pc:spChg>
      </pc:sldChg>
      <pc:sldChg chg="addSp delSp modSp new mod modClrScheme chgLayout">
        <pc:chgData name="sin790213@gmail.com" userId="11707441ae541ab3" providerId="LiveId" clId="{E10D2FEA-6E0B-48AC-8894-11DE29F5D4B8}" dt="2023-08-21T08:13:31.395" v="1797" actId="207"/>
        <pc:sldMkLst>
          <pc:docMk/>
          <pc:sldMk cId="3510248162" sldId="292"/>
        </pc:sldMkLst>
        <pc:spChg chg="del mod ord">
          <ac:chgData name="sin790213@gmail.com" userId="11707441ae541ab3" providerId="LiveId" clId="{E10D2FEA-6E0B-48AC-8894-11DE29F5D4B8}" dt="2023-08-21T08:08:19.558" v="1699" actId="700"/>
          <ac:spMkLst>
            <pc:docMk/>
            <pc:sldMk cId="3510248162" sldId="292"/>
            <ac:spMk id="2" creationId="{4C211F86-28E1-4ADE-85C6-C04553B8EBE2}"/>
          </ac:spMkLst>
        </pc:spChg>
        <pc:spChg chg="del">
          <ac:chgData name="sin790213@gmail.com" userId="11707441ae541ab3" providerId="LiveId" clId="{E10D2FEA-6E0B-48AC-8894-11DE29F5D4B8}" dt="2023-08-21T08:08:19.558" v="1699" actId="700"/>
          <ac:spMkLst>
            <pc:docMk/>
            <pc:sldMk cId="3510248162" sldId="292"/>
            <ac:spMk id="3" creationId="{2E31DA72-534E-4DF6-A6EF-49466D5CBFA8}"/>
          </ac:spMkLst>
        </pc:spChg>
        <pc:spChg chg="del">
          <ac:chgData name="sin790213@gmail.com" userId="11707441ae541ab3" providerId="LiveId" clId="{E10D2FEA-6E0B-48AC-8894-11DE29F5D4B8}" dt="2023-08-21T08:08:19.558" v="1699" actId="700"/>
          <ac:spMkLst>
            <pc:docMk/>
            <pc:sldMk cId="3510248162" sldId="292"/>
            <ac:spMk id="4" creationId="{114F103C-91CD-4085-B435-C98B55D2CD72}"/>
          </ac:spMkLst>
        </pc:spChg>
        <pc:spChg chg="mod ord">
          <ac:chgData name="sin790213@gmail.com" userId="11707441ae541ab3" providerId="LiveId" clId="{E10D2FEA-6E0B-48AC-8894-11DE29F5D4B8}" dt="2023-08-21T08:08:19.558" v="1699" actId="700"/>
          <ac:spMkLst>
            <pc:docMk/>
            <pc:sldMk cId="3510248162" sldId="292"/>
            <ac:spMk id="5" creationId="{25B7FB52-41ED-4001-92D6-5B99D3376E4F}"/>
          </ac:spMkLst>
        </pc:spChg>
        <pc:spChg chg="add mod ord">
          <ac:chgData name="sin790213@gmail.com" userId="11707441ae541ab3" providerId="LiveId" clId="{E10D2FEA-6E0B-48AC-8894-11DE29F5D4B8}" dt="2023-08-21T08:13:31.395" v="1797" actId="207"/>
          <ac:spMkLst>
            <pc:docMk/>
            <pc:sldMk cId="3510248162" sldId="292"/>
            <ac:spMk id="6" creationId="{AFD6BF88-AFEF-492D-AE8F-152540F6D1A7}"/>
          </ac:spMkLst>
        </pc:spChg>
        <pc:spChg chg="add mod">
          <ac:chgData name="sin790213@gmail.com" userId="11707441ae541ab3" providerId="LiveId" clId="{E10D2FEA-6E0B-48AC-8894-11DE29F5D4B8}" dt="2023-08-21T08:13:17.403" v="1795" actId="2711"/>
          <ac:spMkLst>
            <pc:docMk/>
            <pc:sldMk cId="3510248162" sldId="292"/>
            <ac:spMk id="7" creationId="{7DD6870A-5A97-43AC-9ED2-CBA05E4C5E65}"/>
          </ac:spMkLst>
        </pc:spChg>
      </pc:sldChg>
      <pc:sldChg chg="addSp delSp modSp new mod modClrScheme chgLayout">
        <pc:chgData name="sin790213@gmail.com" userId="11707441ae541ab3" providerId="LiveId" clId="{E10D2FEA-6E0B-48AC-8894-11DE29F5D4B8}" dt="2023-08-21T08:13:05.472" v="1794" actId="2711"/>
        <pc:sldMkLst>
          <pc:docMk/>
          <pc:sldMk cId="568079544" sldId="293"/>
        </pc:sldMkLst>
        <pc:spChg chg="mod ord">
          <ac:chgData name="sin790213@gmail.com" userId="11707441ae541ab3" providerId="LiveId" clId="{E10D2FEA-6E0B-48AC-8894-11DE29F5D4B8}" dt="2023-08-21T08:13:05.472" v="1794" actId="2711"/>
          <ac:spMkLst>
            <pc:docMk/>
            <pc:sldMk cId="568079544" sldId="293"/>
            <ac:spMk id="2" creationId="{D85B2EE7-B519-4DFF-8FD9-18036D5C703B}"/>
          </ac:spMkLst>
        </pc:spChg>
        <pc:spChg chg="del mod ord">
          <ac:chgData name="sin790213@gmail.com" userId="11707441ae541ab3" providerId="LiveId" clId="{E10D2FEA-6E0B-48AC-8894-11DE29F5D4B8}" dt="2023-08-21T08:12:41.949" v="1791" actId="700"/>
          <ac:spMkLst>
            <pc:docMk/>
            <pc:sldMk cId="568079544" sldId="293"/>
            <ac:spMk id="3" creationId="{D680D053-B205-489B-A04A-943CE9CEF087}"/>
          </ac:spMkLst>
        </pc:spChg>
        <pc:spChg chg="del">
          <ac:chgData name="sin790213@gmail.com" userId="11707441ae541ab3" providerId="LiveId" clId="{E10D2FEA-6E0B-48AC-8894-11DE29F5D4B8}" dt="2023-08-21T08:12:41.949" v="1791" actId="700"/>
          <ac:spMkLst>
            <pc:docMk/>
            <pc:sldMk cId="568079544" sldId="293"/>
            <ac:spMk id="4" creationId="{AA54AA41-CB5F-457A-AA0F-12B74D93375A}"/>
          </ac:spMkLst>
        </pc:spChg>
        <pc:spChg chg="mod ord">
          <ac:chgData name="sin790213@gmail.com" userId="11707441ae541ab3" providerId="LiveId" clId="{E10D2FEA-6E0B-48AC-8894-11DE29F5D4B8}" dt="2023-08-21T08:12:41.949" v="1791" actId="700"/>
          <ac:spMkLst>
            <pc:docMk/>
            <pc:sldMk cId="568079544" sldId="293"/>
            <ac:spMk id="5" creationId="{4A5095C2-C5C1-4D5E-96F2-199CC7DC1DB9}"/>
          </ac:spMkLst>
        </pc:spChg>
        <pc:spChg chg="add mod ord">
          <ac:chgData name="sin790213@gmail.com" userId="11707441ae541ab3" providerId="LiveId" clId="{E10D2FEA-6E0B-48AC-8894-11DE29F5D4B8}" dt="2023-08-21T08:12:41.949" v="1791" actId="700"/>
          <ac:spMkLst>
            <pc:docMk/>
            <pc:sldMk cId="568079544" sldId="293"/>
            <ac:spMk id="6" creationId="{F0ED4875-BEB0-40E6-A482-2B55F0CD89EF}"/>
          </ac:spMkLst>
        </pc:spChg>
      </pc:sldChg>
      <pc:sldChg chg="addSp modSp new mod modClrScheme chgLayout">
        <pc:chgData name="sin790213@gmail.com" userId="11707441ae541ab3" providerId="LiveId" clId="{E10D2FEA-6E0B-48AC-8894-11DE29F5D4B8}" dt="2023-08-21T08:16:24.519" v="1831" actId="2711"/>
        <pc:sldMkLst>
          <pc:docMk/>
          <pc:sldMk cId="296799049" sldId="294"/>
        </pc:sldMkLst>
        <pc:spChg chg="mod ord">
          <ac:chgData name="sin790213@gmail.com" userId="11707441ae541ab3" providerId="LiveId" clId="{E10D2FEA-6E0B-48AC-8894-11DE29F5D4B8}" dt="2023-08-21T08:14:58.121" v="1807" actId="700"/>
          <ac:spMkLst>
            <pc:docMk/>
            <pc:sldMk cId="296799049" sldId="294"/>
            <ac:spMk id="2" creationId="{F905C7BC-55BF-4854-9C24-105CA82B8605}"/>
          </ac:spMkLst>
        </pc:spChg>
        <pc:spChg chg="add mod ord">
          <ac:chgData name="sin790213@gmail.com" userId="11707441ae541ab3" providerId="LiveId" clId="{E10D2FEA-6E0B-48AC-8894-11DE29F5D4B8}" dt="2023-08-21T08:16:24.519" v="1831" actId="2711"/>
          <ac:spMkLst>
            <pc:docMk/>
            <pc:sldMk cId="296799049" sldId="294"/>
            <ac:spMk id="3" creationId="{4E13BA9D-E6F1-4DD6-BFD8-E4E99342B915}"/>
          </ac:spMkLst>
        </pc:spChg>
        <pc:spChg chg="add mod">
          <ac:chgData name="sin790213@gmail.com" userId="11707441ae541ab3" providerId="LiveId" clId="{E10D2FEA-6E0B-48AC-8894-11DE29F5D4B8}" dt="2023-08-21T08:16:16.977" v="1830" actId="2711"/>
          <ac:spMkLst>
            <pc:docMk/>
            <pc:sldMk cId="296799049" sldId="294"/>
            <ac:spMk id="4" creationId="{6B3ABDBD-AE8C-4DE5-ACF3-DEE5788567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fa2f47b59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fa2f47b59_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5fa2f47b59_2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5fa2f47b59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5fa2f47b59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5fa2f47b59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fa2f47b59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fa2f47b59_2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5fa2f47b59_2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e5a81556c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e5a81556ca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1e5a81556ca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5fa2f47b59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5fa2f47b59_4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5fa2f47b59_4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50a433f3c1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150a433f3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e5a81556c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e5a81556ca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e5a81556ca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e5a81556c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e5a81556ca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e5a81556ca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51a492092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151a492092f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151a492092f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51808eded2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151808eded2_2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151808eded2_2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51808eded2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51808eded2_2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151808eded2_2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51808eded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151808eded2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151808eded2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51808eded2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151808eded2_2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151808eded2_2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27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51808eded2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151808eded2_2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151808eded2_2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28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51808eded2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151808eded2_2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151808eded2_2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29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5fa2f47b59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5fa2f47b59_2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25fa2f47b59_2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507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5fa2f47b59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5fa2f47b59_2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25fa2f47b59_2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5142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5fa2f47b59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5fa2f47b59_2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25fa2f47b59_2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32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5fa2f47b59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5fa2f47b59_2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25fa2f47b59_2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33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1f1ad161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151f1ad16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1f1ad161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1f1ad161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151f1ad161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0851dd27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150851dd27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517a8a5b45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g1517a8a5b4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f5f72aa5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25f5f72aa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imes New Roman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6" name="Google Shape;26;p4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0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5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1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1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内页">
  <p:cSld name="内页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2"/>
          <p:cNvSpPr/>
          <p:nvPr/>
        </p:nvSpPr>
        <p:spPr>
          <a:xfrm>
            <a:off x="0" y="0"/>
            <a:ext cx="3164186" cy="1541592"/>
          </a:xfrm>
          <a:prstGeom prst="rect">
            <a:avLst/>
          </a:prstGeom>
          <a:blipFill rotWithShape="1">
            <a:blip r:embed="rId2">
              <a:alphaModFix amt="24000"/>
            </a:blip>
            <a:stretch>
              <a:fillRect b="856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52"/>
          <p:cNvSpPr/>
          <p:nvPr/>
        </p:nvSpPr>
        <p:spPr>
          <a:xfrm>
            <a:off x="7635788" y="5458796"/>
            <a:ext cx="4230823" cy="1399204"/>
          </a:xfrm>
          <a:prstGeom prst="rect">
            <a:avLst/>
          </a:prstGeom>
          <a:blipFill rotWithShape="1">
            <a:blip r:embed="rId3">
              <a:alphaModFix amt="2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52"/>
          <p:cNvSpPr/>
          <p:nvPr/>
        </p:nvSpPr>
        <p:spPr>
          <a:xfrm>
            <a:off x="650778" y="558024"/>
            <a:ext cx="10890445" cy="5741953"/>
          </a:xfrm>
          <a:prstGeom prst="rect">
            <a:avLst/>
          </a:prstGeom>
          <a:noFill/>
          <a:ln w="53975" cap="flat" cmpd="thickThin">
            <a:solidFill>
              <a:schemeClr val="accent1">
                <a:alpha val="16862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F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29" y="1"/>
            <a:ext cx="143306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66953" y="4210050"/>
            <a:ext cx="3425047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2"/>
          <p:cNvSpPr txBox="1">
            <a:spLocks noGrp="1"/>
          </p:cNvSpPr>
          <p:nvPr>
            <p:ph type="body" idx="1"/>
          </p:nvPr>
        </p:nvSpPr>
        <p:spPr>
          <a:xfrm>
            <a:off x="650875" y="1541592"/>
            <a:ext cx="10890250" cy="475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8" name="Google Shape;108;p52"/>
          <p:cNvSpPr txBox="1">
            <a:spLocks noGrp="1"/>
          </p:cNvSpPr>
          <p:nvPr>
            <p:ph type="title"/>
          </p:nvPr>
        </p:nvSpPr>
        <p:spPr>
          <a:xfrm>
            <a:off x="650779" y="643796"/>
            <a:ext cx="10890444" cy="84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EAB1AE"/>
              </a:buClr>
              <a:buSzPts val="4800"/>
              <a:buFont typeface="Times New Roman"/>
              <a:buNone/>
              <a:defRPr>
                <a:solidFill>
                  <a:srgbClr val="EAB1A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3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imes New Roman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41" name="Google Shape;41;p4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8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9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9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9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49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0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  <a:defRPr sz="4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4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7" name="Google Shape;17;p40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94KlX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zu3MmJCZA8" TargetMode="External"/><Relationship Id="rId2" Type="http://schemas.openxmlformats.org/officeDocument/2006/relationships/hyperlink" Target="https://reurl.cc/qNnbrp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51xAdq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reurl.cc/LAOk43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>
            <a:spLocks noGrp="1"/>
          </p:cNvSpPr>
          <p:nvPr>
            <p:ph type="ctrTitle"/>
          </p:nvPr>
        </p:nvSpPr>
        <p:spPr>
          <a:xfrm>
            <a:off x="0" y="780248"/>
            <a:ext cx="12192000" cy="223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Times New Roman"/>
              <a:buNone/>
            </a:pPr>
            <a:r>
              <a:rPr 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/>
              </a:rPr>
              <a:t>111 年度高級中等以下學校</a:t>
            </a:r>
            <a:br>
              <a:rPr 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/>
              </a:rPr>
            </a:br>
            <a:r>
              <a:rPr 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/>
              </a:rPr>
              <a:t>臺灣手語教師第三期培訓及認證實施計畫</a:t>
            </a:r>
            <a:br>
              <a:rPr 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/>
              </a:rPr>
            </a:br>
            <a:br>
              <a:rPr 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/>
              </a:rPr>
            </a:br>
            <a:r>
              <a:rPr lang="zh-TW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/>
              </a:rPr>
              <a:t>初級臺灣手語</a:t>
            </a:r>
            <a:r>
              <a:rPr lang="zh-TW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/>
              </a:rPr>
              <a:t>評量說明會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4" name="Google Shape;114;p1"/>
          <p:cNvSpPr txBox="1">
            <a:spLocks noGrp="1"/>
          </p:cNvSpPr>
          <p:nvPr>
            <p:ph type="subTitle" idx="1"/>
          </p:nvPr>
        </p:nvSpPr>
        <p:spPr>
          <a:xfrm>
            <a:off x="4579075" y="4215695"/>
            <a:ext cx="3033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/>
              </a:rPr>
              <a:t>202</a:t>
            </a:r>
            <a:r>
              <a:rPr 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/>
              </a:rPr>
              <a:t>/0</a:t>
            </a:r>
            <a:r>
              <a:rPr 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/>
              </a:rPr>
              <a:t>/</a:t>
            </a:r>
            <a:r>
              <a:rPr 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5" name="Google Shape;11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31226"/>
            <a:ext cx="4425500" cy="28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4135192" y="5358801"/>
            <a:ext cx="8157483" cy="10156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098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■"/>
            </a:pPr>
            <a:r>
              <a:rPr lang="zh-TW" sz="20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主辦單位：教育部國民及學前教育署</a:t>
            </a:r>
            <a:endParaRPr sz="2000" b="0" i="0" u="none" strike="noStrike" cap="non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■"/>
            </a:pPr>
            <a:r>
              <a:rPr lang="zh-TW" sz="20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委辦單位：國立嘉義大學（特殊教育教學研究中心）</a:t>
            </a:r>
            <a:endParaRPr sz="2000" b="0" i="0" u="none" strike="noStrike" cap="non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■"/>
            </a:pPr>
            <a:r>
              <a:rPr lang="zh-TW" sz="20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協辦單位：國立中正大學、各直轄市政府教育局及縣（市）政府 </a:t>
            </a:r>
            <a:endParaRPr sz="14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17a8a5b45_1_6"/>
          <p:cNvSpPr txBox="1">
            <a:spLocks noGrp="1"/>
          </p:cNvSpPr>
          <p:nvPr>
            <p:ph type="title"/>
          </p:nvPr>
        </p:nvSpPr>
        <p:spPr>
          <a:xfrm>
            <a:off x="1004450" y="863926"/>
            <a:ext cx="100584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zh-TW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時程安排-實體評量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181" name="Google Shape;181;g1517a8a5b45_1_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/>
              <a:t>10</a:t>
            </a:fld>
            <a:endParaRPr sz="1200"/>
          </a:p>
        </p:txBody>
      </p:sp>
      <p:graphicFrame>
        <p:nvGraphicFramePr>
          <p:cNvPr id="182" name="Google Shape;182;g1517a8a5b45_1_6"/>
          <p:cNvGraphicFramePr/>
          <p:nvPr>
            <p:extLst>
              <p:ext uri="{D42A27DB-BD31-4B8C-83A1-F6EECF244321}">
                <p14:modId xmlns:p14="http://schemas.microsoft.com/office/powerpoint/2010/main" val="3128582114"/>
              </p:ext>
            </p:extLst>
          </p:nvPr>
        </p:nvGraphicFramePr>
        <p:xfrm>
          <a:off x="1041700" y="2076925"/>
          <a:ext cx="10287000" cy="3605363"/>
        </p:xfrm>
        <a:graphic>
          <a:graphicData uri="http://schemas.openxmlformats.org/drawingml/2006/table">
            <a:tbl>
              <a:tblPr>
                <a:noFill/>
                <a:tableStyleId>{BF8BD861-11A5-4413-A433-3BF73719FF2E}</a:tableStyleId>
              </a:tblPr>
              <a:tblGrid>
                <a:gridCol w="355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時間(實體評量學員)</a:t>
                      </a:r>
                      <a:endParaRPr sz="1800" u="none" strike="noStrike" cap="none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內容</a:t>
                      </a:r>
                      <a:endParaRPr sz="1800" u="none" strike="noStrike" cap="none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9：00 至 9：20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試場簽到</a:t>
                      </a:r>
                      <a:b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</a:b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※須</a:t>
                      </a:r>
                      <a:r>
                        <a:rPr lang="zh-TW" sz="180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出示證件核對身分。</a:t>
                      </a:r>
                      <a:endParaRPr sz="180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9：20 至 9：40</a:t>
                      </a:r>
                      <a:endParaRPr sz="1800" u="none" strike="noStrike" cap="none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8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評量說明</a:t>
                      </a:r>
                      <a:br>
                        <a:rPr lang="zh-TW" sz="18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</a:br>
                      <a:r>
                        <a:rPr lang="zh-TW" sz="18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※工作人員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評量說明，並發放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作答表單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QR</a:t>
                      </a:r>
                      <a:endParaRPr sz="1800" dirty="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9：40 至 9：45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填寫基本資料</a:t>
                      </a:r>
                      <a:endParaRPr sz="18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※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試卷連結將於評量前五分鐘開起填寫。</a:t>
                      </a:r>
                      <a:endParaRPr sz="1800" dirty="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altLang="en-US" sz="1800" u="none" strike="noStrike" cap="non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</a:t>
                      </a:r>
                      <a:r>
                        <a:rPr lang="zh-TW" sz="1800" u="none" strike="noStrike" cap="non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9：45 至 10：45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18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影片播放作答(約一個小時)</a:t>
                      </a:r>
                      <a:br>
                        <a:rPr lang="zh-TW" sz="18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</a:br>
                      <a:r>
                        <a:rPr lang="zh-TW" sz="18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※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請學員作答期間保持安靜，勿影響其他學員作答</a:t>
                      </a:r>
                      <a:r>
                        <a:rPr lang="zh-TW" sz="18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。</a:t>
                      </a:r>
                      <a:endParaRPr sz="18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f5f72aa51_0_0"/>
          <p:cNvSpPr txBox="1">
            <a:spLocks noGrp="1"/>
          </p:cNvSpPr>
          <p:nvPr>
            <p:ph type="title"/>
          </p:nvPr>
        </p:nvSpPr>
        <p:spPr>
          <a:xfrm>
            <a:off x="1066800" y="650151"/>
            <a:ext cx="100584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zh-TW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時程安排-離島線上評量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188" name="Google Shape;188;g25f5f72aa51_0_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/>
              <a:t>11</a:t>
            </a:fld>
            <a:endParaRPr sz="1200"/>
          </a:p>
        </p:txBody>
      </p:sp>
      <p:graphicFrame>
        <p:nvGraphicFramePr>
          <p:cNvPr id="189" name="Google Shape;189;g25f5f72aa51_0_0"/>
          <p:cNvGraphicFramePr/>
          <p:nvPr/>
        </p:nvGraphicFramePr>
        <p:xfrm>
          <a:off x="1097275" y="1737400"/>
          <a:ext cx="10287000" cy="3931770"/>
        </p:xfrm>
        <a:graphic>
          <a:graphicData uri="http://schemas.openxmlformats.org/drawingml/2006/table">
            <a:tbl>
              <a:tblPr>
                <a:noFill/>
                <a:tableStyleId>{BF8BD861-11A5-4413-A433-3BF73719FF2E}</a:tableStyleId>
              </a:tblPr>
              <a:tblGrid>
                <a:gridCol w="355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時間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(</a:t>
                      </a:r>
                      <a:r>
                        <a:rPr lang="zh-TW" sz="18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離島</a:t>
                      </a: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線上評量</a:t>
                      </a:r>
                      <a:r>
                        <a:rPr lang="zh-TW" sz="18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之</a:t>
                      </a: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學員)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內容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9：00 至 9：20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會議室簽到</a:t>
                      </a:r>
                      <a:b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</a:b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※</a:t>
                      </a:r>
                      <a:r>
                        <a:rPr lang="zh-TW" sz="180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簽到表連結會放在聊天室</a:t>
                      </a:r>
                      <a:endParaRPr sz="180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9：20 至 9：</a:t>
                      </a:r>
                      <a:r>
                        <a:rPr lang="zh-TW" sz="18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40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評量說明</a:t>
                      </a:r>
                      <a:b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</a:b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※工作人員</a:t>
                      </a:r>
                      <a:r>
                        <a:rPr lang="zh-TW" sz="180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播放評量說明</a:t>
                      </a:r>
                      <a:endParaRPr sz="180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9：</a:t>
                      </a:r>
                      <a:r>
                        <a:rPr lang="zh-TW" sz="18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40</a:t>
                      </a: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至 9：</a:t>
                      </a:r>
                      <a:r>
                        <a:rPr lang="zh-TW" sz="18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填寫基本資料</a:t>
                      </a:r>
                      <a:endParaRPr sz="18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※</a:t>
                      </a:r>
                      <a:r>
                        <a:rPr lang="zh-TW" sz="180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試卷連結會放在聊天室</a:t>
                      </a:r>
                      <a:endParaRPr sz="180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</a:t>
                      </a: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9：</a:t>
                      </a:r>
                      <a:r>
                        <a:rPr lang="zh-TW" sz="18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45 </a:t>
                      </a: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至</a:t>
                      </a:r>
                      <a:r>
                        <a:rPr lang="zh-TW" sz="18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</a:t>
                      </a: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10：</a:t>
                      </a:r>
                      <a:r>
                        <a:rPr lang="zh-TW" sz="18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影片播放作答(約一個小時)</a:t>
                      </a:r>
                      <a:b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</a:b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※作答期間工作人員</a:t>
                      </a:r>
                      <a:r>
                        <a:rPr lang="zh-TW" sz="180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若有公告或提醒事項，會公布於聊天室中</a:t>
                      </a: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；</a:t>
                      </a:r>
                      <a:r>
                        <a:rPr lang="zh-TW" sz="180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請學員作答期間保持安靜，勿影響其他學員作答</a:t>
                      </a: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。</a:t>
                      </a:r>
                      <a:endParaRPr sz="18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90" name="Google Shape;190;g25f5f72aa51_0_0"/>
          <p:cNvCxnSpPr/>
          <p:nvPr/>
        </p:nvCxnSpPr>
        <p:spPr>
          <a:xfrm rot="10800000" flipH="1">
            <a:off x="1202375" y="1496200"/>
            <a:ext cx="10082100" cy="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fa2f47b59_2_13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評量辦法</a:t>
            </a:r>
            <a:endParaRPr sz="78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197" name="Google Shape;197;g25fa2f47b59_2_13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5fa2f47b59_2_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C308C-BB9B-44D0-859D-AEFA0054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實體到校評量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6E3023-826E-4C61-B3C2-08BD8B666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092B6A-DD29-40FE-B0B8-79FBD09E6C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1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fa2f47b59_2_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sp>
        <p:nvSpPr>
          <p:cNvPr id="204" name="Google Shape;204;g25fa2f47b59_2_20"/>
          <p:cNvSpPr txBox="1">
            <a:spLocks noGrp="1"/>
          </p:cNvSpPr>
          <p:nvPr>
            <p:ph type="title" idx="4294967295"/>
          </p:nvPr>
        </p:nvSpPr>
        <p:spPr>
          <a:xfrm>
            <a:off x="0" y="1333301"/>
            <a:ext cx="10113962" cy="82232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實體評量設備注意事項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</a:b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205" name="Google Shape;205;g25fa2f47b59_2_20"/>
          <p:cNvSpPr txBox="1">
            <a:spLocks noGrp="1"/>
          </p:cNvSpPr>
          <p:nvPr>
            <p:ph type="body" idx="4294967295"/>
          </p:nvPr>
        </p:nvSpPr>
        <p:spPr>
          <a:xfrm>
            <a:off x="426128" y="1864311"/>
            <a:ext cx="10786355" cy="593725"/>
          </a:xfrm>
          <a:prstGeom prst="rect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3000"/>
              <a:buFont typeface="DFKai-SB"/>
              <a:buChar char="●"/>
            </a:pP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應試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使用gmail帳號來登入填寫Google表單(@gmail.com)，確認相關設備之功能是否妥善，且必須使用包含具備穩定連線功能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的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平板或筆記型電腦一台。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應試期間桌面上僅可置放電腦、平板等作答設備。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務必使用</a:t>
            </a:r>
            <a:r>
              <a:rPr 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穩定的連線方式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：避免多人使用試場網路設備，建議使用自身網路連線。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請確認設備是否設定屏幕自動休眠時間，避免中途跳出試場影響評量作業。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BC16A453-EE4A-49D2-92BB-F29BE7E4EB86}"/>
              </a:ext>
            </a:extLst>
          </p:cNvPr>
          <p:cNvCxnSpPr/>
          <p:nvPr/>
        </p:nvCxnSpPr>
        <p:spPr>
          <a:xfrm>
            <a:off x="142042" y="1624614"/>
            <a:ext cx="83094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fa2f47b59_2_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sp>
        <p:nvSpPr>
          <p:cNvPr id="212" name="Google Shape;212;g25fa2f47b59_2_61"/>
          <p:cNvSpPr txBox="1">
            <a:spLocks noGrp="1"/>
          </p:cNvSpPr>
          <p:nvPr>
            <p:ph type="title" idx="4294967295"/>
          </p:nvPr>
        </p:nvSpPr>
        <p:spPr>
          <a:xfrm>
            <a:off x="0" y="33090"/>
            <a:ext cx="10058400" cy="145097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實體評量注意事項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-1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3" name="Google Shape;213;g25fa2f47b59_2_61"/>
          <p:cNvSpPr txBox="1">
            <a:spLocks noGrp="1"/>
          </p:cNvSpPr>
          <p:nvPr>
            <p:ph type="body" idx="4294967295"/>
          </p:nvPr>
        </p:nvSpPr>
        <p:spPr>
          <a:xfrm>
            <a:off x="312737" y="1439901"/>
            <a:ext cx="11566525" cy="4446588"/>
          </a:xfrm>
          <a:prstGeom prst="rect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191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請於規定時間於試場報到，進行身分核對請備妥具照片和身分證字號之個人證件。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評量說明結束後，不得再進入試場；考試開始後，不得離開試場。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作答連結將於筆試開始時前五分鐘開啟，開啟時先行填寫</a:t>
            </a:r>
            <a:r>
              <a:rPr 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資本資料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完成作答，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請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點選「</a:t>
            </a:r>
            <a:r>
              <a:rPr 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提交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」，系統才會收到你的答題結果。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試卷須填入學員編號、姓名，請確認資訊無誤。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2286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  <a:hlinkClick r:id="rId3"/>
              </a:rPr>
              <a:t>請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  <a:hlinkClick r:id="rId3"/>
              </a:rPr>
              <a:t>使用表單下方的[返回]及[繼續]瀏覽題目，切勿使用瀏覽器的[上一頁]或[重新整理]，否則會直接跳回表單首頁，所有已作答的題目均需重新填答。</a:t>
            </a:r>
            <a:endParaRPr sz="24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D17CF340-4DBE-4491-A077-B3043DD44762}"/>
              </a:ext>
            </a:extLst>
          </p:cNvPr>
          <p:cNvCxnSpPr/>
          <p:nvPr/>
        </p:nvCxnSpPr>
        <p:spPr>
          <a:xfrm>
            <a:off x="142041" y="1439901"/>
            <a:ext cx="84515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5a81556ca_0_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  <p:sp>
        <p:nvSpPr>
          <p:cNvPr id="220" name="Google Shape;220;g1e5a81556ca_0_2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58400" cy="145097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實體評量注意事項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-2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1" name="Google Shape;221;g1e5a81556ca_0_23"/>
          <p:cNvSpPr txBox="1">
            <a:spLocks noGrp="1"/>
          </p:cNvSpPr>
          <p:nvPr>
            <p:ph type="body" idx="4294967295"/>
          </p:nvPr>
        </p:nvSpPr>
        <p:spPr>
          <a:xfrm>
            <a:off x="141045" y="1450975"/>
            <a:ext cx="11634788" cy="4613275"/>
          </a:xfrm>
          <a:prstGeom prst="rect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影片播放結束後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2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分鐘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關閉表單，請於時間內提交您的答案。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若評量過程遇不可抗拒之因素，如台電公司停電、電信公司網路斷訊等影響考試，請</a:t>
            </a:r>
            <a:r>
              <a:rPr lang="zh-TW" sz="24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勿關閉頁面，否則所有答案均需重新作答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，請靜候網路恢復，再行作答。若短時間無法連線，請盡速告知監考人員。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過程中若有操作問題請舉手由工作人員協助。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2286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評量期間務必遵守相關規範，不瀏覽其他分頁或視窗、冒名頂替或以其他不正當方法應試。若違反規定，經查屬實，一律0分計。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評量時間結束時，請統一聽試場工作人員的指令，統一離開試場。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 dirty="0"/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7B0E6DB3-F212-4559-81AE-9ED11F5CBDE5}"/>
              </a:ext>
            </a:extLst>
          </p:cNvPr>
          <p:cNvCxnSpPr/>
          <p:nvPr/>
        </p:nvCxnSpPr>
        <p:spPr>
          <a:xfrm>
            <a:off x="141045" y="1450975"/>
            <a:ext cx="7666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fa2f47b59_4_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  <p:sp>
        <p:nvSpPr>
          <p:cNvPr id="228" name="Google Shape;228;g25fa2f47b59_4_1"/>
          <p:cNvSpPr txBox="1">
            <a:spLocks noGrp="1"/>
          </p:cNvSpPr>
          <p:nvPr>
            <p:ph type="title" idx="4294967295"/>
          </p:nvPr>
        </p:nvSpPr>
        <p:spPr>
          <a:xfrm>
            <a:off x="0" y="33338"/>
            <a:ext cx="10058400" cy="145097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表單範例</a:t>
            </a:r>
            <a:endParaRPr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229" name="Google Shape;229;g25fa2f47b59_4_1"/>
          <p:cNvSpPr txBox="1">
            <a:spLocks noGrp="1"/>
          </p:cNvSpPr>
          <p:nvPr>
            <p:ph type="body" idx="4294967295"/>
          </p:nvPr>
        </p:nvSpPr>
        <p:spPr>
          <a:xfrm>
            <a:off x="2133600" y="1846263"/>
            <a:ext cx="10058400" cy="4022725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google 作題表單 請確認</a:t>
            </a:r>
            <a:r>
              <a:rPr 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基本資料是否填答正確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，確認無誤再繼續作答。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1" name="Google Shape;231;g25fa2f47b59_4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734" y="2277660"/>
            <a:ext cx="6313851" cy="371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E7D2E84A-4A86-495F-A2F4-1D89B4860852}"/>
              </a:ext>
            </a:extLst>
          </p:cNvPr>
          <p:cNvCxnSpPr/>
          <p:nvPr/>
        </p:nvCxnSpPr>
        <p:spPr>
          <a:xfrm>
            <a:off x="106532" y="1482571"/>
            <a:ext cx="61255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E13BA9D-E6F1-4DD6-BFD8-E4E99342B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905C7BC-55BF-4854-9C24-105CA82B86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18</a:t>
            </a:fld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B3ABDBD-AE8C-4DE5-ACF3-DEE578856787}"/>
              </a:ext>
            </a:extLst>
          </p:cNvPr>
          <p:cNvSpPr txBox="1"/>
          <p:nvPr/>
        </p:nvSpPr>
        <p:spPr>
          <a:xfrm>
            <a:off x="1097280" y="2317072"/>
            <a:ext cx="55130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0" indent="-360363">
              <a:spcBef>
                <a:spcPts val="600"/>
              </a:spcBef>
            </a:pP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表單連結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0363" lvl="0" indent="-360363">
              <a:spcBef>
                <a:spcPts val="600"/>
              </a:spcBef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https://reurl.cc/qNnbrp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0363" lvl="0" indent="-360363">
              <a:spcBef>
                <a:spcPts val="600"/>
              </a:spcBef>
            </a:pP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0363" lvl="0" indent="-360363">
              <a:spcBef>
                <a:spcPts val="600"/>
              </a:spcBef>
            </a:pP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影片連結。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0363" lvl="0" indent="-360363">
              <a:spcBef>
                <a:spcPts val="600"/>
              </a:spcBef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https://youtu.be/dzu3MmJCZA8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79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602173B-AAD8-48A6-BD72-FA8D8BD1F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離島線上評量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C0BE985C-F425-4410-B98A-BDC3A86C2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BD828E-E3FF-45F5-A795-919BCBCFFC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00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zh-TW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初級臺灣手語課程評量說明會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122" name="Google Shape;122;p2"/>
          <p:cNvSpPr txBox="1">
            <a:spLocks noGrp="1"/>
          </p:cNvSpPr>
          <p:nvPr>
            <p:ph type="body" idx="1"/>
          </p:nvPr>
        </p:nvSpPr>
        <p:spPr>
          <a:xfrm>
            <a:off x="1158240" y="2129820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685800" indent="-6858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l"/>
            </a:pPr>
            <a:r>
              <a:rPr lang="zh-TW" sz="4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評量日期</a:t>
            </a:r>
            <a:endParaRPr sz="4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685800" indent="-685800">
              <a:lnSpc>
                <a:spcPct val="10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l"/>
            </a:pPr>
            <a:r>
              <a:rPr lang="zh-TW" sz="4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評量地點</a:t>
            </a:r>
            <a:endParaRPr sz="4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384048" lvl="1" indent="-685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8107"/>
              <a:buNone/>
            </a:pPr>
            <a:endParaRPr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BCAC429-DCB1-458A-A47B-FC2EF8E7BAF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marL="685800" indent="-685800">
              <a:lnSpc>
                <a:spcPct val="100000"/>
              </a:lnSpc>
              <a:spcBef>
                <a:spcPts val="1400"/>
              </a:spcBef>
              <a:buSzPct val="100000"/>
              <a:buFont typeface="Wingdings" panose="05000000000000000000" pitchFamily="2" charset="2"/>
              <a:buChar char="l"/>
            </a:pPr>
            <a:r>
              <a:rPr lang="zh-TW" altLang="en-US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評量流程</a:t>
            </a:r>
          </a:p>
          <a:p>
            <a:pPr marL="685800" indent="-685800">
              <a:lnSpc>
                <a:spcPct val="100000"/>
              </a:lnSpc>
              <a:spcBef>
                <a:spcPts val="1400"/>
              </a:spcBef>
              <a:buSzPct val="100000"/>
              <a:buFont typeface="Wingdings" panose="05000000000000000000" pitchFamily="2" charset="2"/>
              <a:buChar char="l"/>
            </a:pPr>
            <a:r>
              <a:rPr lang="zh-TW" altLang="en-US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評量辦法</a:t>
            </a:r>
          </a:p>
          <a:p>
            <a:pPr marL="685800" indent="-685800">
              <a:lnSpc>
                <a:spcPct val="100000"/>
              </a:lnSpc>
              <a:spcBef>
                <a:spcPts val="1400"/>
              </a:spcBef>
              <a:buSzPct val="100000"/>
              <a:buFont typeface="Wingdings" panose="05000000000000000000" pitchFamily="2" charset="2"/>
              <a:buChar char="l"/>
            </a:pPr>
            <a:r>
              <a:rPr lang="zh-TW" altLang="en-US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因公申請調考</a:t>
            </a:r>
            <a:endParaRPr lang="en-US" altLang="zh-TW" sz="4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685800" indent="-685800">
              <a:lnSpc>
                <a:spcPct val="100000"/>
              </a:lnSpc>
              <a:spcBef>
                <a:spcPts val="1400"/>
              </a:spcBef>
              <a:buSzPct val="100000"/>
              <a:buFont typeface="Wingdings" panose="05000000000000000000" pitchFamily="2" charset="2"/>
              <a:buChar char="l"/>
            </a:pPr>
            <a:r>
              <a:rPr lang="zh-TW" altLang="en-US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補評量</a:t>
            </a:r>
          </a:p>
          <a:p>
            <a:pPr marL="685800" indent="-685800">
              <a:lnSpc>
                <a:spcPct val="100000"/>
              </a:lnSpc>
              <a:spcBef>
                <a:spcPts val="140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altLang="zh-TW" sz="4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Q &amp; A</a:t>
            </a:r>
            <a:endParaRPr lang="zh-TW" altLang="en-US" sz="4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endParaRPr lang="zh-TW" altLang="en-US" dirty="0"/>
          </a:p>
        </p:txBody>
      </p:sp>
      <p:sp>
        <p:nvSpPr>
          <p:cNvPr id="123" name="Google Shape;123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/>
              <a:t>2</a:t>
            </a:fld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0a433f3c1_0_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/>
              <a:t>20</a:t>
            </a:fld>
            <a:endParaRPr sz="1200"/>
          </a:p>
        </p:txBody>
      </p:sp>
      <p:sp>
        <p:nvSpPr>
          <p:cNvPr id="244" name="Google Shape;244;g150a433f3c1_0_1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58400" cy="145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線上評量設備注意事項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246" name="Google Shape;246;g150a433f3c1_0_15"/>
          <p:cNvSpPr txBox="1"/>
          <p:nvPr/>
        </p:nvSpPr>
        <p:spPr>
          <a:xfrm>
            <a:off x="179802" y="1550969"/>
            <a:ext cx="115128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FKai-SB"/>
              <a:buChar char="●"/>
            </a:pPr>
            <a:r>
              <a:rPr lang="zh-TW" sz="24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具備穩定連線功能之</a:t>
            </a:r>
            <a:r>
              <a:rPr lang="zh-TW" sz="2400" b="0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桌上型電腦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或</a:t>
            </a:r>
            <a:r>
              <a:rPr lang="zh-TW" sz="2400" b="0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筆記型電腦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一台</a:t>
            </a:r>
            <a:br>
              <a:rPr lang="zh-TW" sz="24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</a:br>
            <a:r>
              <a:rPr lang="zh-TW" sz="24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（含視訊鏡頭、耳機或喇叭、麥克風）。</a:t>
            </a:r>
            <a:endParaRPr sz="2400" b="0" i="0" u="none" strike="noStrike" cap="non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FKai-SB"/>
              <a:buChar char="●"/>
            </a:pPr>
            <a:r>
              <a:rPr lang="zh-TW" sz="24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使用穩定的連線方式：</a:t>
            </a:r>
            <a:r>
              <a:rPr lang="zh-TW" sz="2400" b="0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有線網路&gt;無線Wifi(考慮距離及隔間牆)&gt;手機分享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。</a:t>
            </a:r>
            <a:endParaRPr sz="2400" b="0" i="0" u="none" strike="noStrike" cap="non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若採用其他方式，或使用兩個裝置，上webex的裝置務必</a:t>
            </a:r>
            <a:r>
              <a:rPr 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打開鏡頭與麥克風還有webex聊天室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兩個裝置以上的學員，請使用</a:t>
            </a:r>
            <a:r>
              <a:rPr 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同一個裝置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開啟麥克風與鏡頭。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FKai-SB"/>
              <a:buChar char="●"/>
            </a:pPr>
            <a:r>
              <a:rPr lang="zh-TW" sz="24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若桌上型電腦或筆記型電腦</a:t>
            </a:r>
            <a:r>
              <a:rPr lang="zh-TW" sz="2400" b="0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未安裝視訊鏡頭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，學員可另</a:t>
            </a:r>
            <a:r>
              <a:rPr lang="zh-TW" sz="2400" b="0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加設行動裝置開視訊鏡頭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，並保持全程開啟。</a:t>
            </a:r>
            <a:endParaRPr sz="2400" b="0" i="0" u="none" strike="noStrike" cap="non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01124B5F-548A-4571-B873-38DD6B066153}"/>
              </a:ext>
            </a:extLst>
          </p:cNvPr>
          <p:cNvCxnSpPr/>
          <p:nvPr/>
        </p:nvCxnSpPr>
        <p:spPr>
          <a:xfrm>
            <a:off x="0" y="1450975"/>
            <a:ext cx="7723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5a81556ca_0_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  <p:sp>
        <p:nvSpPr>
          <p:cNvPr id="252" name="Google Shape;252;g1e5a81556ca_0_34"/>
          <p:cNvSpPr txBox="1">
            <a:spLocks noGrp="1"/>
          </p:cNvSpPr>
          <p:nvPr>
            <p:ph type="title" idx="4294967295"/>
          </p:nvPr>
        </p:nvSpPr>
        <p:spPr>
          <a:xfrm>
            <a:off x="0" y="-14827"/>
            <a:ext cx="10058400" cy="145097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77800" lvl="0" indent="-114300" algn="just" rtl="0">
              <a:lnSpc>
                <a:spcPct val="8695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線上評量注意事項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253" name="Google Shape;253;g1e5a81556ca_0_34"/>
          <p:cNvSpPr txBox="1">
            <a:spLocks noGrp="1"/>
          </p:cNvSpPr>
          <p:nvPr>
            <p:ph type="body" idx="4294967295"/>
          </p:nvPr>
        </p:nvSpPr>
        <p:spPr>
          <a:xfrm>
            <a:off x="112450" y="1487533"/>
            <a:ext cx="11384133" cy="4613275"/>
          </a:xfrm>
          <a:prstGeom prst="rect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698500" lvl="0" indent="-4191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請務必依排定日期參加評量，</a:t>
            </a:r>
            <a:r>
              <a:rPr 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如有學員未依規定進入試場經查證屬實，初級臺灣手語評量將給予 0 分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2286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瀏覽其他分頁或視窗、冒名頂替者或以詐術或其他不正當方法，使考試發生不正確之結果者若經查證屬實，初級臺灣手語評量給予0 分計算並將成績寄回學員所屬學校。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請使用訪客身分進入會議室，並將</a:t>
            </a:r>
            <a:r>
              <a:rPr 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名稱改成「縣市_學校_編號_姓名」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，請確認學員編號、姓名是否無誤。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試卷作答完畢後，</a:t>
            </a:r>
            <a:r>
              <a:rPr 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請務必點選「提交」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，系統才會收到你的答題結果。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6F0B8C8F-D6AC-4573-BA02-BA9CBB2B1D37}"/>
              </a:ext>
            </a:extLst>
          </p:cNvPr>
          <p:cNvCxnSpPr/>
          <p:nvPr/>
        </p:nvCxnSpPr>
        <p:spPr>
          <a:xfrm>
            <a:off x="79899" y="1461840"/>
            <a:ext cx="71287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e5a81556ca_0_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  <p:sp>
        <p:nvSpPr>
          <p:cNvPr id="260" name="Google Shape;260;g1e5a81556ca_0_49"/>
          <p:cNvSpPr txBox="1">
            <a:spLocks noGrp="1"/>
          </p:cNvSpPr>
          <p:nvPr>
            <p:ph type="title" idx="4294967295"/>
          </p:nvPr>
        </p:nvSpPr>
        <p:spPr>
          <a:xfrm>
            <a:off x="-85818" y="0"/>
            <a:ext cx="10058400" cy="1449387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77800" lvl="0" indent="-114300" algn="just" rtl="0">
              <a:lnSpc>
                <a:spcPct val="86956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線上評量注意事項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1" name="Google Shape;261;g1e5a81556ca_0_49"/>
          <p:cNvSpPr txBox="1">
            <a:spLocks noGrp="1"/>
          </p:cNvSpPr>
          <p:nvPr>
            <p:ph type="body" idx="4294967295"/>
          </p:nvPr>
        </p:nvSpPr>
        <p:spPr>
          <a:xfrm>
            <a:off x="0" y="1736725"/>
            <a:ext cx="12109450" cy="4359275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457200" marR="2286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務必使用表單下方的[返回]及[繼續]瀏覽題目，切勿使用瀏覽器的[上一頁]或[重新整理]，否則會直接跳回表單首頁，所有已作答的題目均需重新填答。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2286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線上評量期間均</a:t>
            </a:r>
            <a:r>
              <a:rPr 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需全程開啟麥克風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聽候監考工作學員的指令與訊息，未開啟或無故關閉一律視為違規，不予計分。請遵守一般考試規則，嚴禁有任何作弊行為（例如：看資料、討論、傳答案等）。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建議使用自己的 gmail 帳號來登入填寫 Google 表單(@gmail.com)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評量期間遇任何狀況，請在會議室舉手或在會議聊天室向工作人員反映，請勿發出聲響影響評量。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070A3886-50D6-41BA-A85B-B70A9CAB764F}"/>
              </a:ext>
            </a:extLst>
          </p:cNvPr>
          <p:cNvCxnSpPr/>
          <p:nvPr/>
        </p:nvCxnSpPr>
        <p:spPr>
          <a:xfrm>
            <a:off x="0" y="1455938"/>
            <a:ext cx="76436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1a492092f_0_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  <p:sp>
        <p:nvSpPr>
          <p:cNvPr id="269" name="Google Shape;269;g151a492092f_0_19"/>
          <p:cNvSpPr txBox="1">
            <a:spLocks noGrp="1"/>
          </p:cNvSpPr>
          <p:nvPr>
            <p:ph type="title" idx="4294967295"/>
          </p:nvPr>
        </p:nvSpPr>
        <p:spPr>
          <a:xfrm>
            <a:off x="576025" y="173751"/>
            <a:ext cx="10058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進入會議室辦法一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70" name="Google Shape;270;g151a492092f_0_19"/>
          <p:cNvSpPr txBox="1">
            <a:spLocks noGrp="1"/>
          </p:cNvSpPr>
          <p:nvPr>
            <p:ph type="body" idx="4294967295"/>
          </p:nvPr>
        </p:nvSpPr>
        <p:spPr>
          <a:xfrm>
            <a:off x="576025" y="960650"/>
            <a:ext cx="4152300" cy="1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FKai-SB"/>
              <a:buChar char="●"/>
            </a:pPr>
            <a:r>
              <a:rPr lang="zh-TW" sz="3200" dirty="0">
                <a:latin typeface="DFKai-SB"/>
                <a:ea typeface="DFKai-SB"/>
                <a:cs typeface="DFKai-SB"/>
                <a:sym typeface="DFKai-SB"/>
              </a:rPr>
              <a:t>點選</a:t>
            </a:r>
            <a:r>
              <a:rPr lang="zh-TW" sz="32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會議連結</a:t>
            </a:r>
            <a:endParaRPr sz="32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FKai-SB"/>
              <a:buChar char="●"/>
            </a:pPr>
            <a:r>
              <a:rPr lang="zh-TW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點選</a:t>
            </a:r>
            <a:r>
              <a:rPr lang="zh-TW" sz="32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以訪客身分加入</a:t>
            </a:r>
            <a:endParaRPr sz="32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71" name="Google Shape;271;g151a492092f_0_19"/>
          <p:cNvSpPr txBox="1"/>
          <p:nvPr/>
        </p:nvSpPr>
        <p:spPr>
          <a:xfrm>
            <a:off x="1644925" y="2745074"/>
            <a:ext cx="496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輸入</a:t>
            </a:r>
            <a:r>
              <a:rPr lang="zh-TW" sz="3000" b="1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縣市_學校_編號_姓名</a:t>
            </a:r>
            <a:endParaRPr sz="3000" b="1" i="0" u="none" strike="noStrike" cap="none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72" name="Google Shape;272;g151a492092f_0_19"/>
          <p:cNvSpPr txBox="1"/>
          <p:nvPr/>
        </p:nvSpPr>
        <p:spPr>
          <a:xfrm>
            <a:off x="2940325" y="3245250"/>
            <a:ext cx="356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輸入</a:t>
            </a:r>
            <a:r>
              <a:rPr lang="zh-TW" sz="30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電子郵件地址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g151a492092f_0_19"/>
          <p:cNvPicPr preferRelativeResize="0"/>
          <p:nvPr/>
        </p:nvPicPr>
        <p:blipFill rotWithShape="1">
          <a:blip r:embed="rId3">
            <a:alphaModFix/>
          </a:blip>
          <a:srcRect l="27958" t="13799" r="29013" b="14700"/>
          <a:stretch/>
        </p:blipFill>
        <p:spPr>
          <a:xfrm>
            <a:off x="6674025" y="643900"/>
            <a:ext cx="5314700" cy="581587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51a492092f_0_19"/>
          <p:cNvSpPr txBox="1"/>
          <p:nvPr/>
        </p:nvSpPr>
        <p:spPr>
          <a:xfrm>
            <a:off x="8070967" y="2897474"/>
            <a:ext cx="2609100" cy="40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g151a492092f_0_19"/>
          <p:cNvSpPr txBox="1"/>
          <p:nvPr/>
        </p:nvSpPr>
        <p:spPr>
          <a:xfrm>
            <a:off x="8070967" y="3371373"/>
            <a:ext cx="2609100" cy="40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g151a492092f_0_19"/>
          <p:cNvSpPr/>
          <p:nvPr/>
        </p:nvSpPr>
        <p:spPr>
          <a:xfrm>
            <a:off x="6177000" y="2897475"/>
            <a:ext cx="1617000" cy="400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151a492092f_0_19"/>
          <p:cNvSpPr/>
          <p:nvPr/>
        </p:nvSpPr>
        <p:spPr>
          <a:xfrm>
            <a:off x="6177000" y="3429000"/>
            <a:ext cx="1617000" cy="400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51808eded2_2_3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  <p:pic>
        <p:nvPicPr>
          <p:cNvPr id="284" name="Google Shape;284;g151808eded2_2_33"/>
          <p:cNvPicPr preferRelativeResize="0"/>
          <p:nvPr/>
        </p:nvPicPr>
        <p:blipFill rotWithShape="1">
          <a:blip r:embed="rId3">
            <a:alphaModFix/>
          </a:blip>
          <a:srcRect l="36405" t="11364" r="34543" b="22833"/>
          <a:stretch/>
        </p:blipFill>
        <p:spPr>
          <a:xfrm>
            <a:off x="5451125" y="299125"/>
            <a:ext cx="5608325" cy="589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151808eded2_2_33"/>
          <p:cNvSpPr txBox="1"/>
          <p:nvPr/>
        </p:nvSpPr>
        <p:spPr>
          <a:xfrm>
            <a:off x="293050" y="4609450"/>
            <a:ext cx="4850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點選</a:t>
            </a:r>
            <a:r>
              <a:rPr lang="zh-TW" sz="32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以訪客身分加入</a:t>
            </a:r>
            <a:endParaRPr sz="3200" b="1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86" name="Google Shape;286;g151808eded2_2_33"/>
          <p:cNvSpPr txBox="1"/>
          <p:nvPr/>
        </p:nvSpPr>
        <p:spPr>
          <a:xfrm>
            <a:off x="5993775" y="4609450"/>
            <a:ext cx="4185900" cy="677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g151808eded2_2_33"/>
          <p:cNvSpPr/>
          <p:nvPr/>
        </p:nvSpPr>
        <p:spPr>
          <a:xfrm>
            <a:off x="4292625" y="4757650"/>
            <a:ext cx="1502400" cy="38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51808eded2_2_5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  <p:pic>
        <p:nvPicPr>
          <p:cNvPr id="294" name="Google Shape;294;g151808eded2_2_50"/>
          <p:cNvPicPr preferRelativeResize="0"/>
          <p:nvPr/>
        </p:nvPicPr>
        <p:blipFill rotWithShape="1">
          <a:blip r:embed="rId3">
            <a:alphaModFix/>
          </a:blip>
          <a:srcRect l="30061" t="14706" r="31639" b="25142"/>
          <a:stretch/>
        </p:blipFill>
        <p:spPr>
          <a:xfrm>
            <a:off x="5478950" y="209925"/>
            <a:ext cx="5599576" cy="60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51808eded2_2_50"/>
          <p:cNvSpPr txBox="1"/>
          <p:nvPr/>
        </p:nvSpPr>
        <p:spPr>
          <a:xfrm>
            <a:off x="827050" y="2623050"/>
            <a:ext cx="4000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輸入</a:t>
            </a:r>
            <a:r>
              <a:rPr lang="zh-TW" sz="32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會議密碼</a:t>
            </a:r>
            <a:r>
              <a:rPr lang="zh-TW" sz="32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32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1234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151808eded2_2_50"/>
          <p:cNvSpPr txBox="1"/>
          <p:nvPr/>
        </p:nvSpPr>
        <p:spPr>
          <a:xfrm>
            <a:off x="6857100" y="2695800"/>
            <a:ext cx="9309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zh-TW" sz="23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1234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51808eded2_2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進入會議室辦法二</a:t>
            </a:r>
            <a:endParaRPr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03" name="Google Shape;303;g151808eded2_2_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  <p:sp>
        <p:nvSpPr>
          <p:cNvPr id="304" name="Google Shape;304;g151808eded2_2_0"/>
          <p:cNvSpPr txBox="1"/>
          <p:nvPr/>
        </p:nvSpPr>
        <p:spPr>
          <a:xfrm>
            <a:off x="1123700" y="2038725"/>
            <a:ext cx="1052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DFKai-SB"/>
              <a:buChar char="●"/>
            </a:pPr>
            <a:r>
              <a:rPr lang="zh-TW" sz="3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點選</a:t>
            </a:r>
            <a:r>
              <a:rPr lang="zh-TW" sz="32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加入會議</a:t>
            </a:r>
            <a:endParaRPr sz="3200" b="1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305" name="Google Shape;305;g151808eded2_2_0"/>
          <p:cNvPicPr preferRelativeResize="0"/>
          <p:nvPr/>
        </p:nvPicPr>
        <p:blipFill rotWithShape="1">
          <a:blip r:embed="rId3">
            <a:alphaModFix/>
          </a:blip>
          <a:srcRect l="33151" t="12128" r="29252" b="29897"/>
          <a:stretch/>
        </p:blipFill>
        <p:spPr>
          <a:xfrm>
            <a:off x="4825925" y="1737400"/>
            <a:ext cx="5189383" cy="44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51808eded2_2_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altLang="zh-TW"/>
              <a:t>27</a:t>
            </a:fld>
            <a:endParaRPr/>
          </a:p>
        </p:txBody>
      </p:sp>
      <p:sp>
        <p:nvSpPr>
          <p:cNvPr id="312" name="Google Shape;312;g151808eded2_2_8"/>
          <p:cNvSpPr/>
          <p:nvPr/>
        </p:nvSpPr>
        <p:spPr>
          <a:xfrm>
            <a:off x="6331325" y="3187300"/>
            <a:ext cx="947700" cy="43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151808eded2_2_8"/>
          <p:cNvSpPr txBox="1"/>
          <p:nvPr/>
        </p:nvSpPr>
        <p:spPr>
          <a:xfrm>
            <a:off x="7391300" y="3067150"/>
            <a:ext cx="3412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輸入</a:t>
            </a:r>
            <a:r>
              <a:rPr lang="zh-TW" sz="32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會議號</a:t>
            </a:r>
            <a:endParaRPr sz="3200" b="1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14" name="Google Shape;314;g151808eded2_2_8"/>
          <p:cNvSpPr txBox="1"/>
          <p:nvPr/>
        </p:nvSpPr>
        <p:spPr>
          <a:xfrm>
            <a:off x="7391300" y="3833713"/>
            <a:ext cx="504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輸入</a:t>
            </a:r>
            <a:r>
              <a:rPr lang="zh-TW" sz="32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縣市_學校_編號_姓名</a:t>
            </a:r>
            <a:endParaRPr sz="3200" b="1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15" name="Google Shape;315;g151808eded2_2_8"/>
          <p:cNvSpPr/>
          <p:nvPr/>
        </p:nvSpPr>
        <p:spPr>
          <a:xfrm>
            <a:off x="6331325" y="3953863"/>
            <a:ext cx="947700" cy="43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151808eded2_2_8"/>
          <p:cNvSpPr/>
          <p:nvPr/>
        </p:nvSpPr>
        <p:spPr>
          <a:xfrm>
            <a:off x="6331325" y="4510813"/>
            <a:ext cx="947700" cy="43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151808eded2_2_8"/>
          <p:cNvSpPr txBox="1"/>
          <p:nvPr/>
        </p:nvSpPr>
        <p:spPr>
          <a:xfrm>
            <a:off x="7391300" y="4480075"/>
            <a:ext cx="3757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輸入</a:t>
            </a:r>
            <a:r>
              <a:rPr lang="zh-TW" sz="32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電子郵件地址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g151808eded2_2_8"/>
          <p:cNvPicPr preferRelativeResize="0"/>
          <p:nvPr/>
        </p:nvPicPr>
        <p:blipFill rotWithShape="1">
          <a:blip r:embed="rId3">
            <a:alphaModFix/>
          </a:blip>
          <a:srcRect l="35995" t="13750" r="33410" b="12200"/>
          <a:stretch/>
        </p:blipFill>
        <p:spPr>
          <a:xfrm>
            <a:off x="799550" y="177425"/>
            <a:ext cx="5419499" cy="60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151808eded2_2_8"/>
          <p:cNvSpPr/>
          <p:nvPr/>
        </p:nvSpPr>
        <p:spPr>
          <a:xfrm>
            <a:off x="1239950" y="3090450"/>
            <a:ext cx="4538700" cy="677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151808eded2_2_8"/>
          <p:cNvSpPr/>
          <p:nvPr/>
        </p:nvSpPr>
        <p:spPr>
          <a:xfrm>
            <a:off x="1239950" y="4012525"/>
            <a:ext cx="4538700" cy="498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151808eded2_2_8"/>
          <p:cNvSpPr/>
          <p:nvPr/>
        </p:nvSpPr>
        <p:spPr>
          <a:xfrm>
            <a:off x="1239950" y="4510825"/>
            <a:ext cx="4538700" cy="436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51808eded2_2_58"/>
          <p:cNvSpPr txBox="1">
            <a:spLocks noGrp="1"/>
          </p:cNvSpPr>
          <p:nvPr>
            <p:ph type="title" idx="4294967295"/>
          </p:nvPr>
        </p:nvSpPr>
        <p:spPr>
          <a:xfrm>
            <a:off x="811100" y="316850"/>
            <a:ext cx="107892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rPr 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同時觀看影片題目與作答請使用分割畫面(</a:t>
            </a:r>
            <a:r>
              <a:rPr 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Windows鍵+方向鍵</a:t>
            </a:r>
            <a:r>
              <a:rPr 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endParaRPr sz="3000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328" name="Google Shape;328;g151808eded2_2_5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altLang="zh-TW"/>
              <a:t>28</a:t>
            </a:fld>
            <a:endParaRPr/>
          </a:p>
        </p:txBody>
      </p:sp>
      <p:pic>
        <p:nvPicPr>
          <p:cNvPr id="329" name="Google Shape;329;g151808eded2_2_58"/>
          <p:cNvPicPr preferRelativeResize="0"/>
          <p:nvPr/>
        </p:nvPicPr>
        <p:blipFill rotWithShape="1">
          <a:blip r:embed="rId3">
            <a:alphaModFix/>
          </a:blip>
          <a:srcRect b="4742"/>
          <a:stretch/>
        </p:blipFill>
        <p:spPr>
          <a:xfrm>
            <a:off x="1275775" y="1154262"/>
            <a:ext cx="9792851" cy="5244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51808eded2_2_6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altLang="zh-TW"/>
              <a:t>29</a:t>
            </a:fld>
            <a:endParaRPr/>
          </a:p>
        </p:txBody>
      </p:sp>
      <p:pic>
        <p:nvPicPr>
          <p:cNvPr id="336" name="Google Shape;336;g151808eded2_2_67"/>
          <p:cNvPicPr preferRelativeResize="0"/>
          <p:nvPr/>
        </p:nvPicPr>
        <p:blipFill rotWithShape="1">
          <a:blip r:embed="rId3">
            <a:alphaModFix/>
          </a:blip>
          <a:srcRect b="5891"/>
          <a:stretch/>
        </p:blipFill>
        <p:spPr>
          <a:xfrm>
            <a:off x="1388450" y="1135606"/>
            <a:ext cx="9694150" cy="512945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151808eded2_2_67"/>
          <p:cNvSpPr txBox="1"/>
          <p:nvPr/>
        </p:nvSpPr>
        <p:spPr>
          <a:xfrm>
            <a:off x="2588900" y="2536775"/>
            <a:ext cx="1781100" cy="615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影片畫面</a:t>
            </a:r>
            <a:endParaRPr sz="2800" b="1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8" name="Google Shape;338;g151808eded2_2_67"/>
          <p:cNvSpPr txBox="1"/>
          <p:nvPr/>
        </p:nvSpPr>
        <p:spPr>
          <a:xfrm>
            <a:off x="6235525" y="2656650"/>
            <a:ext cx="550200" cy="2339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打開聊天室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151808eded2_2_67"/>
          <p:cNvSpPr/>
          <p:nvPr/>
        </p:nvSpPr>
        <p:spPr>
          <a:xfrm>
            <a:off x="4980525" y="687285"/>
            <a:ext cx="550200" cy="7287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151808eded2_2_67"/>
          <p:cNvSpPr txBox="1"/>
          <p:nvPr/>
        </p:nvSpPr>
        <p:spPr>
          <a:xfrm>
            <a:off x="4370000" y="193925"/>
            <a:ext cx="214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Webex會議室</a:t>
            </a:r>
            <a:endParaRPr sz="24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341" name="Google Shape;341;g151808eded2_2_67"/>
          <p:cNvSpPr/>
          <p:nvPr/>
        </p:nvSpPr>
        <p:spPr>
          <a:xfrm>
            <a:off x="9122800" y="763325"/>
            <a:ext cx="550200" cy="7287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151808eded2_2_67"/>
          <p:cNvSpPr txBox="1"/>
          <p:nvPr/>
        </p:nvSpPr>
        <p:spPr>
          <a:xfrm>
            <a:off x="7736525" y="19392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Google表單</a:t>
            </a:r>
            <a:endParaRPr sz="2400" b="0" i="0" u="none" strike="noStrike" cap="non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5B2EE7-B519-4DFF-8FD9-18036D5C7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評量範圍</a:t>
            </a:r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F0ED4875-BEB0-40E6-A482-2B55F0CD8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A5095C2-C5C1-4D5E-96F2-199CC7DC1D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079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5fa2f47b59_2_78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補測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349" name="Google Shape;349;g25fa2f47b59_2_78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g25fa2f47b59_2_7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altLang="zh-TW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79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5fa2f47b59_2_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31</a:t>
            </a:fld>
            <a:endParaRPr/>
          </a:p>
        </p:txBody>
      </p:sp>
      <p:sp>
        <p:nvSpPr>
          <p:cNvPr id="356" name="Google Shape;356;g25fa2f47b59_2_85"/>
          <p:cNvSpPr txBox="1">
            <a:spLocks noGrp="1"/>
          </p:cNvSpPr>
          <p:nvPr>
            <p:ph type="title" idx="4294967295"/>
          </p:nvPr>
        </p:nvSpPr>
        <p:spPr>
          <a:xfrm>
            <a:off x="181991" y="-27883"/>
            <a:ext cx="10058400" cy="145097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補測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357" name="Google Shape;357;g25fa2f47b59_2_85"/>
          <p:cNvSpPr txBox="1">
            <a:spLocks noGrp="1"/>
          </p:cNvSpPr>
          <p:nvPr>
            <p:ph type="body" idx="4294967295"/>
          </p:nvPr>
        </p:nvSpPr>
        <p:spPr>
          <a:xfrm>
            <a:off x="245848" y="1489674"/>
            <a:ext cx="11099800" cy="4484687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實體評量未通過者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未另行通知，無須填寫表單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。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補測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日期：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啟聰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認證班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: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112年9月9日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六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上午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9：00至11：00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第三期學員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: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112年9月12日(二)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晚上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18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：30至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20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：3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0</a:t>
            </a: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</a:t>
            </a:r>
            <a:br>
              <a:rPr lang="en-US" altLang="zh-TW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</a:br>
            <a:br>
              <a:rPr lang="en-US" altLang="zh-TW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</a:br>
            <a: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補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測</a:t>
            </a:r>
            <a: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辦法另行訂定之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線上考試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。</a:t>
            </a:r>
            <a:b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</a:br>
            <a:b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</a:br>
            <a:br>
              <a:rPr lang="zh-TW" sz="24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sz="24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B5FC8D6D-7D0F-4C6E-9FCD-6BA33BEE5711}"/>
              </a:ext>
            </a:extLst>
          </p:cNvPr>
          <p:cNvCxnSpPr>
            <a:cxnSpLocks/>
          </p:cNvCxnSpPr>
          <p:nvPr/>
        </p:nvCxnSpPr>
        <p:spPr>
          <a:xfrm>
            <a:off x="124287" y="1356509"/>
            <a:ext cx="502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54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5fa2f47b59_2_78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調考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349" name="Google Shape;349;g25fa2f47b59_2_78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5fa2f47b59_2_7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altLang="zh-TW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5fa2f47b59_2_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33</a:t>
            </a:fld>
            <a:endParaRPr/>
          </a:p>
        </p:txBody>
      </p:sp>
      <p:sp>
        <p:nvSpPr>
          <p:cNvPr id="356" name="Google Shape;356;g25fa2f47b59_2_85"/>
          <p:cNvSpPr txBox="1">
            <a:spLocks noGrp="1"/>
          </p:cNvSpPr>
          <p:nvPr>
            <p:ph type="title" idx="4294967295"/>
          </p:nvPr>
        </p:nvSpPr>
        <p:spPr>
          <a:xfrm>
            <a:off x="180978" y="-87364"/>
            <a:ext cx="10058400" cy="145097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調考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357" name="Google Shape;357;g25fa2f47b59_2_85"/>
          <p:cNvSpPr txBox="1">
            <a:spLocks noGrp="1"/>
          </p:cNvSpPr>
          <p:nvPr>
            <p:ph type="body" idx="4294967295"/>
          </p:nvPr>
        </p:nvSpPr>
        <p:spPr>
          <a:xfrm>
            <a:off x="228093" y="1356509"/>
            <a:ext cx="11099800" cy="4484687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因公及重大原因得申請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調考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。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調考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日期：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啟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聰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認證班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: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112年9月9日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六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上午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9：00至11：00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第三期學員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: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112年9月12日(二)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晚上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18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：30至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20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：30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Font typeface="DFKai-SB"/>
              <a:buChar char="●"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因公或重大原因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調考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申請表(</a:t>
            </a:r>
            <a:r>
              <a:rPr lang="zh-TW" sz="24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填表日期8/14-8/25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635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原9月3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日</a:t>
            </a: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(日)啟聰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認證班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:</a:t>
            </a:r>
            <a:r>
              <a:rPr lang="zh-TW" sz="24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https://reurl.cc/51xAdq</a:t>
            </a:r>
            <a:endParaRPr sz="2400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635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原9月9日(六)第三期學員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:</a:t>
            </a:r>
            <a:r>
              <a:rPr lang="zh-TW" sz="24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https://reurl.cc/LAOk43</a:t>
            </a:r>
            <a:endParaRPr lang="en-US" altLang="zh-TW" sz="2400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3810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zh-TW" altLang="en-US" sz="3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●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調考評量未通過者，補測時間為</a:t>
            </a:r>
            <a:b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</a:b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     啟聰認證班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:112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年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9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月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12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日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二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晚上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18:30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至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20:30</a:t>
            </a:r>
          </a:p>
          <a:p>
            <a:pPr marL="3810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     第三期學員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:112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年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9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月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14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日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四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晚上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18:30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至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20:30</a:t>
            </a:r>
            <a:b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</a:br>
            <a:r>
              <a:rPr lang="zh-TW" altLang="en-US" sz="3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●</a:t>
            </a:r>
            <a: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補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測</a:t>
            </a:r>
            <a:r>
              <a:rPr lang="zh-TW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辦法另行訂定之。</a:t>
            </a:r>
            <a:b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</a:br>
            <a:br>
              <a:rPr lang="zh-TW" sz="24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sz="24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B5FC8D6D-7D0F-4C6E-9FCD-6BA33BEE5711}"/>
              </a:ext>
            </a:extLst>
          </p:cNvPr>
          <p:cNvCxnSpPr>
            <a:cxnSpLocks/>
          </p:cNvCxnSpPr>
          <p:nvPr/>
        </p:nvCxnSpPr>
        <p:spPr>
          <a:xfrm>
            <a:off x="124287" y="1356509"/>
            <a:ext cx="502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r>
              <a:rPr lang="zh-TW" dirty="0">
                <a:solidFill>
                  <a:schemeClr val="dk1"/>
                </a:solidFill>
              </a:rPr>
              <a:t>Q &amp; A</a:t>
            </a:r>
            <a:endParaRPr dirty="0"/>
          </a:p>
        </p:txBody>
      </p:sp>
      <p:sp>
        <p:nvSpPr>
          <p:cNvPr id="364" name="Google Shape;364;p37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9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Times New Roman"/>
              <a:buNone/>
            </a:pPr>
            <a:r>
              <a:rPr lang="zh-TW" sz="5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謝謝聆聽</a:t>
            </a:r>
            <a:r>
              <a:rPr lang="zh-TW" altLang="en-US" sz="5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，</a:t>
            </a:r>
            <a:br>
              <a:rPr lang="en-US" altLang="zh-TW" sz="5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</a:br>
            <a:r>
              <a:rPr lang="zh-TW" altLang="en-US" sz="5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預祝各位學員順利通過評量。</a:t>
            </a:r>
            <a:endParaRPr sz="79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371" name="Google Shape;371;p39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72" name="Google Shape;372;p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35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AFD6BF88-AFEF-492D-AE8F-152540F6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評量範圍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5B7FB52-41ED-4001-92D6-5B99D3376E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4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DD6870A-5A97-43AC-9ED2-CBA05E4C5E65}"/>
              </a:ext>
            </a:extLst>
          </p:cNvPr>
          <p:cNvSpPr txBox="1"/>
          <p:nvPr/>
        </p:nvSpPr>
        <p:spPr>
          <a:xfrm>
            <a:off x="878889" y="2263806"/>
            <a:ext cx="7892249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初級臺灣手語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課程結束後，將於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&amp;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日辦理初級臺灣手語課程評量，通過成績為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分。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通過測驗後方能繼續上中級臺灣手語課程及學科課程。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024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1f1ad161d_0_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r>
              <a:rPr lang="zh-TW" sz="7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評量日期</a:t>
            </a:r>
            <a:endParaRPr sz="78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129" name="Google Shape;129;g151f1ad161d_0_0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30" name="Google Shape;130;g151f1ad161d_0_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1f1ad161d_0_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評量日期</a:t>
            </a:r>
            <a:endParaRPr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137" name="Google Shape;137;g151f1ad161d_0_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138" name="Google Shape;138;g151f1ad161d_0_6"/>
          <p:cNvSpPr txBox="1"/>
          <p:nvPr/>
        </p:nvSpPr>
        <p:spPr>
          <a:xfrm>
            <a:off x="1168023" y="1841194"/>
            <a:ext cx="1036080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 panose="020B0604020202020204" pitchFamily="34" charset="0"/>
              <a:buChar char="•"/>
            </a:pPr>
            <a:r>
              <a:rPr lang="zh-TW" altLang="en-US" sz="3200" b="0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三聰認證班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3200" b="0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9月3日(日)</a:t>
            </a:r>
            <a:r>
              <a:rPr 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</a:t>
            </a:r>
            <a:r>
              <a:rPr lang="zh-TW" sz="3200" b="0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09：00-11：00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 panose="020B0604020202020204" pitchFamily="34" charset="0"/>
              <a:buChar char="•"/>
            </a:pPr>
            <a:r>
              <a:rPr 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三期</a:t>
            </a:r>
            <a:r>
              <a:rPr lang="zh-TW" sz="3200" b="0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與</a:t>
            </a:r>
            <a:r>
              <a:rPr 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離島</a:t>
            </a:r>
            <a:endParaRPr sz="32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3200" b="0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9月9日(六)</a:t>
            </a:r>
            <a:r>
              <a:rPr 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</a:t>
            </a:r>
            <a:r>
              <a:rPr lang="zh-TW" sz="3200" b="0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09：00-11：00</a:t>
            </a:r>
            <a:endParaRPr sz="32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r>
              <a:rPr lang="zh-TW" sz="7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評量地點</a:t>
            </a:r>
            <a:endParaRPr sz="78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158" name="Google Shape;158;p3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>
            <a:spLocks noGrp="1"/>
          </p:cNvSpPr>
          <p:nvPr>
            <p:ph type="title" idx="4294967295"/>
          </p:nvPr>
        </p:nvSpPr>
        <p:spPr>
          <a:xfrm>
            <a:off x="848800" y="1112051"/>
            <a:ext cx="100584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評量地點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5" name="Google Shape;165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1047875" y="1845250"/>
            <a:ext cx="10164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430700" y="2293575"/>
            <a:ext cx="114630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 panose="020B0604020202020204" pitchFamily="34" charset="0"/>
              <a:buChar char="•"/>
            </a:pPr>
            <a:r>
              <a:rPr 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實體評量：</a:t>
            </a:r>
            <a:endParaRPr sz="3000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學員上手語實體課程承辦學校之指定試場。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000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 panose="020B0604020202020204" pitchFamily="34" charset="0"/>
              <a:buChar char="•"/>
            </a:pPr>
            <a:r>
              <a:rPr 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離島學員線上評量：</a:t>
            </a:r>
            <a:endParaRPr sz="3000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457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Webex會議室，會議室連結會在考前一個禮拜發送。</a:t>
            </a:r>
            <a:endParaRPr sz="3000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cxnSp>
        <p:nvCxnSpPr>
          <p:cNvPr id="168" name="Google Shape;168;p13"/>
          <p:cNvCxnSpPr/>
          <p:nvPr/>
        </p:nvCxnSpPr>
        <p:spPr>
          <a:xfrm rot="10800000" flipH="1">
            <a:off x="953000" y="1995000"/>
            <a:ext cx="9138000" cy="6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0851dd27a_0_2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r>
              <a:rPr lang="zh-TW" sz="7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評量流程</a:t>
            </a:r>
            <a:endParaRPr sz="78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174" name="Google Shape;174;g150851dd27a_0_2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75" name="Google Shape;175;g150851dd27a_0_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1724</Words>
  <Application>Microsoft Office PowerPoint</Application>
  <PresentationFormat>寬螢幕</PresentationFormat>
  <Paragraphs>192</Paragraphs>
  <Slides>35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4" baseType="lpstr">
      <vt:lpstr>Noto Sans Symbols</vt:lpstr>
      <vt:lpstr>微軟正黑體</vt:lpstr>
      <vt:lpstr>標楷體</vt:lpstr>
      <vt:lpstr>標楷體</vt:lpstr>
      <vt:lpstr>Arial</vt:lpstr>
      <vt:lpstr>Calibri</vt:lpstr>
      <vt:lpstr>Times New Roman</vt:lpstr>
      <vt:lpstr>Wingdings</vt:lpstr>
      <vt:lpstr>回顧</vt:lpstr>
      <vt:lpstr>111 年度高級中等以下學校 臺灣手語教師第三期培訓及認證實施計畫  初級臺灣手語課程評量說明會</vt:lpstr>
      <vt:lpstr>初級臺灣手語課程評量說明會</vt:lpstr>
      <vt:lpstr>評量範圍</vt:lpstr>
      <vt:lpstr>評量範圍</vt:lpstr>
      <vt:lpstr>評量日期</vt:lpstr>
      <vt:lpstr>評量日期</vt:lpstr>
      <vt:lpstr>評量地點</vt:lpstr>
      <vt:lpstr>評量地點</vt:lpstr>
      <vt:lpstr>評量流程</vt:lpstr>
      <vt:lpstr>時程安排-實體評量</vt:lpstr>
      <vt:lpstr>時程安排-離島線上評量</vt:lpstr>
      <vt:lpstr>評量辦法</vt:lpstr>
      <vt:lpstr>實體到校評量</vt:lpstr>
      <vt:lpstr>實體評量設備注意事項 </vt:lpstr>
      <vt:lpstr>實體評量注意事項-1</vt:lpstr>
      <vt:lpstr>實體評量注意事項-2</vt:lpstr>
      <vt:lpstr>表單範例</vt:lpstr>
      <vt:lpstr>練習</vt:lpstr>
      <vt:lpstr>離島線上評量</vt:lpstr>
      <vt:lpstr>線上評量設備注意事項</vt:lpstr>
      <vt:lpstr>線上評量注意事項</vt:lpstr>
      <vt:lpstr>線上評量注意事項</vt:lpstr>
      <vt:lpstr>進入會議室辦法一</vt:lpstr>
      <vt:lpstr>PowerPoint 簡報</vt:lpstr>
      <vt:lpstr>PowerPoint 簡報</vt:lpstr>
      <vt:lpstr>進入會議室辦法二</vt:lpstr>
      <vt:lpstr>PowerPoint 簡報</vt:lpstr>
      <vt:lpstr>同時觀看影片題目與作答請使用分割畫面(Windows鍵+方向鍵)</vt:lpstr>
      <vt:lpstr>PowerPoint 簡報</vt:lpstr>
      <vt:lpstr>補測</vt:lpstr>
      <vt:lpstr>補測</vt:lpstr>
      <vt:lpstr>調考</vt:lpstr>
      <vt:lpstr>調考</vt:lpstr>
      <vt:lpstr>Q &amp; A</vt:lpstr>
      <vt:lpstr>謝謝聆聽， 預祝各位學員順利通過評量。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 年度高級中等以下學校 臺灣手語教師第三期培訓及認證實施計畫  初級臺灣手語課程評量說明會</dc:title>
  <dc:creator>USER</dc:creator>
  <cp:lastModifiedBy>sin790213@gmail.com</cp:lastModifiedBy>
  <cp:revision>22</cp:revision>
  <dcterms:created xsi:type="dcterms:W3CDTF">2022-02-14T14:35:54Z</dcterms:created>
  <dcterms:modified xsi:type="dcterms:W3CDTF">2023-08-21T08:17:39Z</dcterms:modified>
</cp:coreProperties>
</file>